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0"/>
  </p:notesMasterIdLst>
  <p:handoutMasterIdLst>
    <p:handoutMasterId r:id="rId31"/>
  </p:handoutMasterIdLst>
  <p:sldIdLst>
    <p:sldId id="256" r:id="rId5"/>
    <p:sldId id="2076138342" r:id="rId6"/>
    <p:sldId id="2076138343" r:id="rId7"/>
    <p:sldId id="2076138341" r:id="rId8"/>
    <p:sldId id="2076138344" r:id="rId9"/>
    <p:sldId id="2076138339" r:id="rId10"/>
    <p:sldId id="2076138345" r:id="rId11"/>
    <p:sldId id="2076138346" r:id="rId12"/>
    <p:sldId id="2076138347" r:id="rId13"/>
    <p:sldId id="2076138349" r:id="rId14"/>
    <p:sldId id="2076138348" r:id="rId15"/>
    <p:sldId id="2076138351" r:id="rId16"/>
    <p:sldId id="2076138353" r:id="rId17"/>
    <p:sldId id="2076138354" r:id="rId18"/>
    <p:sldId id="2076138355" r:id="rId19"/>
    <p:sldId id="2076138356" r:id="rId20"/>
    <p:sldId id="2076138357" r:id="rId21"/>
    <p:sldId id="2076138358" r:id="rId22"/>
    <p:sldId id="2076138340" r:id="rId23"/>
    <p:sldId id="2076138360" r:id="rId24"/>
    <p:sldId id="2076138361" r:id="rId25"/>
    <p:sldId id="2076138362" r:id="rId26"/>
    <p:sldId id="2076138359" r:id="rId27"/>
    <p:sldId id="2076138363" r:id="rId28"/>
    <p:sldId id="2076138364"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756525-EC73-7647-8366-AA0C60C11832}" v="197" dt="2021-10-22T05:42:41.7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94" autoAdjust="0"/>
    <p:restoredTop sz="96327" autoAdjust="0"/>
  </p:normalViewPr>
  <p:slideViewPr>
    <p:cSldViewPr snapToGrid="0">
      <p:cViewPr>
        <p:scale>
          <a:sx n="126" d="100"/>
          <a:sy n="126" d="100"/>
        </p:scale>
        <p:origin x="1880" y="1416"/>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heng Xu" userId="b86c1ef1-e8b9-46b6-9f91-6a652d2128a8" providerId="ADAL" clId="{59756525-EC73-7647-8366-AA0C60C11832}"/>
    <pc:docChg chg="undo custSel addSld delSld modSld sldOrd">
      <pc:chgData name="Yiheng Xu" userId="b86c1ef1-e8b9-46b6-9f91-6a652d2128a8" providerId="ADAL" clId="{59756525-EC73-7647-8366-AA0C60C11832}" dt="2021-10-22T06:50:33.607" v="2931" actId="113"/>
      <pc:docMkLst>
        <pc:docMk/>
      </pc:docMkLst>
      <pc:sldChg chg="modSp mod">
        <pc:chgData name="Yiheng Xu" userId="b86c1ef1-e8b9-46b6-9f91-6a652d2128a8" providerId="ADAL" clId="{59756525-EC73-7647-8366-AA0C60C11832}" dt="2021-10-22T05:43:41.500" v="2930" actId="20577"/>
        <pc:sldMkLst>
          <pc:docMk/>
          <pc:sldMk cId="3057102655" sldId="256"/>
        </pc:sldMkLst>
        <pc:spChg chg="mod">
          <ac:chgData name="Yiheng Xu" userId="b86c1ef1-e8b9-46b6-9f91-6a652d2128a8" providerId="ADAL" clId="{59756525-EC73-7647-8366-AA0C60C11832}" dt="2021-10-22T05:43:41.500" v="2930" actId="20577"/>
          <ac:spMkLst>
            <pc:docMk/>
            <pc:sldMk cId="3057102655" sldId="256"/>
            <ac:spMk id="3" creationId="{B3D90E87-3097-AE47-BC8D-62066DFDC4F7}"/>
          </ac:spMkLst>
        </pc:spChg>
      </pc:sldChg>
      <pc:sldChg chg="modSp mod">
        <pc:chgData name="Yiheng Xu" userId="b86c1ef1-e8b9-46b6-9f91-6a652d2128a8" providerId="ADAL" clId="{59756525-EC73-7647-8366-AA0C60C11832}" dt="2021-10-22T03:29:38.826" v="121" actId="20577"/>
        <pc:sldMkLst>
          <pc:docMk/>
          <pc:sldMk cId="1341384026" sldId="2076138339"/>
        </pc:sldMkLst>
        <pc:spChg chg="mod">
          <ac:chgData name="Yiheng Xu" userId="b86c1ef1-e8b9-46b6-9f91-6a652d2128a8" providerId="ADAL" clId="{59756525-EC73-7647-8366-AA0C60C11832}" dt="2021-10-22T03:29:38.826" v="121" actId="20577"/>
          <ac:spMkLst>
            <pc:docMk/>
            <pc:sldMk cId="1341384026" sldId="2076138339"/>
            <ac:spMk id="2" creationId="{8F75FC18-B471-2244-A0BD-3D0FF2D40506}"/>
          </ac:spMkLst>
        </pc:spChg>
      </pc:sldChg>
      <pc:sldChg chg="addSp modSp mod ord">
        <pc:chgData name="Yiheng Xu" userId="b86c1ef1-e8b9-46b6-9f91-6a652d2128a8" providerId="ADAL" clId="{59756525-EC73-7647-8366-AA0C60C11832}" dt="2021-10-22T05:28:46.498" v="2460" actId="20577"/>
        <pc:sldMkLst>
          <pc:docMk/>
          <pc:sldMk cId="2878479363" sldId="2076138340"/>
        </pc:sldMkLst>
        <pc:spChg chg="mod">
          <ac:chgData name="Yiheng Xu" userId="b86c1ef1-e8b9-46b6-9f91-6a652d2128a8" providerId="ADAL" clId="{59756525-EC73-7647-8366-AA0C60C11832}" dt="2021-10-22T05:28:46.498" v="2460" actId="20577"/>
          <ac:spMkLst>
            <pc:docMk/>
            <pc:sldMk cId="2878479363" sldId="2076138340"/>
            <ac:spMk id="2" creationId="{8F75FC18-B471-2244-A0BD-3D0FF2D40506}"/>
          </ac:spMkLst>
        </pc:spChg>
        <pc:spChg chg="mod">
          <ac:chgData name="Yiheng Xu" userId="b86c1ef1-e8b9-46b6-9f91-6a652d2128a8" providerId="ADAL" clId="{59756525-EC73-7647-8366-AA0C60C11832}" dt="2021-10-22T05:23:04.837" v="2445" actId="113"/>
          <ac:spMkLst>
            <pc:docMk/>
            <pc:sldMk cId="2878479363" sldId="2076138340"/>
            <ac:spMk id="3" creationId="{DBDB8844-79D1-DB45-8BA1-17D5E24DE4A6}"/>
          </ac:spMkLst>
        </pc:spChg>
        <pc:picChg chg="add mod">
          <ac:chgData name="Yiheng Xu" userId="b86c1ef1-e8b9-46b6-9f91-6a652d2128a8" providerId="ADAL" clId="{59756525-EC73-7647-8366-AA0C60C11832}" dt="2021-10-22T05:22:19.975" v="2444" actId="167"/>
          <ac:picMkLst>
            <pc:docMk/>
            <pc:sldMk cId="2878479363" sldId="2076138340"/>
            <ac:picMk id="4" creationId="{6E3946FC-29AB-664B-9822-DECCB3A6D396}"/>
          </ac:picMkLst>
        </pc:picChg>
      </pc:sldChg>
      <pc:sldChg chg="delSp modSp add mod">
        <pc:chgData name="Yiheng Xu" userId="b86c1ef1-e8b9-46b6-9f91-6a652d2128a8" providerId="ADAL" clId="{59756525-EC73-7647-8366-AA0C60C11832}" dt="2021-10-22T03:27:11.048" v="75" actId="20577"/>
        <pc:sldMkLst>
          <pc:docMk/>
          <pc:sldMk cId="1764619937" sldId="2076138344"/>
        </pc:sldMkLst>
        <pc:spChg chg="mod">
          <ac:chgData name="Yiheng Xu" userId="b86c1ef1-e8b9-46b6-9f91-6a652d2128a8" providerId="ADAL" clId="{59756525-EC73-7647-8366-AA0C60C11832}" dt="2021-10-22T03:27:11.048" v="75" actId="20577"/>
          <ac:spMkLst>
            <pc:docMk/>
            <pc:sldMk cId="1764619937" sldId="2076138344"/>
            <ac:spMk id="2" creationId="{8F75FC18-B471-2244-A0BD-3D0FF2D40506}"/>
          </ac:spMkLst>
        </pc:spChg>
        <pc:spChg chg="mod">
          <ac:chgData name="Yiheng Xu" userId="b86c1ef1-e8b9-46b6-9f91-6a652d2128a8" providerId="ADAL" clId="{59756525-EC73-7647-8366-AA0C60C11832}" dt="2021-10-22T03:25:45.864" v="23" actId="113"/>
          <ac:spMkLst>
            <pc:docMk/>
            <pc:sldMk cId="1764619937" sldId="2076138344"/>
            <ac:spMk id="3" creationId="{DBDB8844-79D1-DB45-8BA1-17D5E24DE4A6}"/>
          </ac:spMkLst>
        </pc:spChg>
        <pc:picChg chg="del">
          <ac:chgData name="Yiheng Xu" userId="b86c1ef1-e8b9-46b6-9f91-6a652d2128a8" providerId="ADAL" clId="{59756525-EC73-7647-8366-AA0C60C11832}" dt="2021-10-22T03:24:33.332" v="1" actId="478"/>
          <ac:picMkLst>
            <pc:docMk/>
            <pc:sldMk cId="1764619937" sldId="2076138344"/>
            <ac:picMk id="5" creationId="{48424913-6AFF-6F4F-A165-47A510F8E4E4}"/>
          </ac:picMkLst>
        </pc:picChg>
      </pc:sldChg>
      <pc:sldChg chg="modSp add del mod">
        <pc:chgData name="Yiheng Xu" userId="b86c1ef1-e8b9-46b6-9f91-6a652d2128a8" providerId="ADAL" clId="{59756525-EC73-7647-8366-AA0C60C11832}" dt="2021-10-22T03:28:04.604" v="98" actId="2696"/>
        <pc:sldMkLst>
          <pc:docMk/>
          <pc:sldMk cId="275460060" sldId="2076138345"/>
        </pc:sldMkLst>
        <pc:spChg chg="mod">
          <ac:chgData name="Yiheng Xu" userId="b86c1ef1-e8b9-46b6-9f91-6a652d2128a8" providerId="ADAL" clId="{59756525-EC73-7647-8366-AA0C60C11832}" dt="2021-10-22T03:27:48.542" v="95" actId="20577"/>
          <ac:spMkLst>
            <pc:docMk/>
            <pc:sldMk cId="275460060" sldId="2076138345"/>
            <ac:spMk id="2" creationId="{8F75FC18-B471-2244-A0BD-3D0FF2D40506}"/>
          </ac:spMkLst>
        </pc:spChg>
        <pc:spChg chg="mod">
          <ac:chgData name="Yiheng Xu" userId="b86c1ef1-e8b9-46b6-9f91-6a652d2128a8" providerId="ADAL" clId="{59756525-EC73-7647-8366-AA0C60C11832}" dt="2021-10-22T03:27:53.596" v="97" actId="20577"/>
          <ac:spMkLst>
            <pc:docMk/>
            <pc:sldMk cId="275460060" sldId="2076138345"/>
            <ac:spMk id="3" creationId="{DBDB8844-79D1-DB45-8BA1-17D5E24DE4A6}"/>
          </ac:spMkLst>
        </pc:spChg>
      </pc:sldChg>
      <pc:sldChg chg="addSp delSp modSp add mod">
        <pc:chgData name="Yiheng Xu" userId="b86c1ef1-e8b9-46b6-9f91-6a652d2128a8" providerId="ADAL" clId="{59756525-EC73-7647-8366-AA0C60C11832}" dt="2021-10-22T03:37:49.296" v="351" actId="20577"/>
        <pc:sldMkLst>
          <pc:docMk/>
          <pc:sldMk cId="2465101908" sldId="2076138345"/>
        </pc:sldMkLst>
        <pc:spChg chg="mod">
          <ac:chgData name="Yiheng Xu" userId="b86c1ef1-e8b9-46b6-9f91-6a652d2128a8" providerId="ADAL" clId="{59756525-EC73-7647-8366-AA0C60C11832}" dt="2021-10-22T03:29:26.210" v="116" actId="20577"/>
          <ac:spMkLst>
            <pc:docMk/>
            <pc:sldMk cId="2465101908" sldId="2076138345"/>
            <ac:spMk id="2" creationId="{8F75FC18-B471-2244-A0BD-3D0FF2D40506}"/>
          </ac:spMkLst>
        </pc:spChg>
        <pc:spChg chg="mod">
          <ac:chgData name="Yiheng Xu" userId="b86c1ef1-e8b9-46b6-9f91-6a652d2128a8" providerId="ADAL" clId="{59756525-EC73-7647-8366-AA0C60C11832}" dt="2021-10-22T03:37:49.296" v="351" actId="20577"/>
          <ac:spMkLst>
            <pc:docMk/>
            <pc:sldMk cId="2465101908" sldId="2076138345"/>
            <ac:spMk id="3" creationId="{DBDB8844-79D1-DB45-8BA1-17D5E24DE4A6}"/>
          </ac:spMkLst>
        </pc:spChg>
        <pc:spChg chg="add del mod">
          <ac:chgData name="Yiheng Xu" userId="b86c1ef1-e8b9-46b6-9f91-6a652d2128a8" providerId="ADAL" clId="{59756525-EC73-7647-8366-AA0C60C11832}" dt="2021-10-22T03:29:48.185" v="123" actId="767"/>
          <ac:spMkLst>
            <pc:docMk/>
            <pc:sldMk cId="2465101908" sldId="2076138345"/>
            <ac:spMk id="5" creationId="{5AA22918-CE4F-EC4C-9250-F6EEC33D40EA}"/>
          </ac:spMkLst>
        </pc:spChg>
        <pc:spChg chg="del">
          <ac:chgData name="Yiheng Xu" userId="b86c1ef1-e8b9-46b6-9f91-6a652d2128a8" providerId="ADAL" clId="{59756525-EC73-7647-8366-AA0C60C11832}" dt="2021-10-22T03:29:52.060" v="124" actId="478"/>
          <ac:spMkLst>
            <pc:docMk/>
            <pc:sldMk cId="2465101908" sldId="2076138345"/>
            <ac:spMk id="7" creationId="{970AB5C8-7AFE-5D43-99E5-CCDE8F7155C8}"/>
          </ac:spMkLst>
        </pc:spChg>
        <pc:spChg chg="del">
          <ac:chgData name="Yiheng Xu" userId="b86c1ef1-e8b9-46b6-9f91-6a652d2128a8" providerId="ADAL" clId="{59756525-EC73-7647-8366-AA0C60C11832}" dt="2021-10-22T03:29:52.060" v="124" actId="478"/>
          <ac:spMkLst>
            <pc:docMk/>
            <pc:sldMk cId="2465101908" sldId="2076138345"/>
            <ac:spMk id="12" creationId="{87C82018-C47F-FA42-9BCF-DBB9FCF6F7F2}"/>
          </ac:spMkLst>
        </pc:spChg>
        <pc:spChg chg="add del">
          <ac:chgData name="Yiheng Xu" userId="b86c1ef1-e8b9-46b6-9f91-6a652d2128a8" providerId="ADAL" clId="{59756525-EC73-7647-8366-AA0C60C11832}" dt="2021-10-22T03:33:29.679" v="226" actId="22"/>
          <ac:spMkLst>
            <pc:docMk/>
            <pc:sldMk cId="2465101908" sldId="2076138345"/>
            <ac:spMk id="14" creationId="{92002599-A749-5542-B5C5-519B067FA844}"/>
          </ac:spMkLst>
        </pc:spChg>
        <pc:picChg chg="add del mod">
          <ac:chgData name="Yiheng Xu" userId="b86c1ef1-e8b9-46b6-9f91-6a652d2128a8" providerId="ADAL" clId="{59756525-EC73-7647-8366-AA0C60C11832}" dt="2021-10-22T03:32:41.194" v="177" actId="478"/>
          <ac:picMkLst>
            <pc:docMk/>
            <pc:sldMk cId="2465101908" sldId="2076138345"/>
            <ac:picMk id="6" creationId="{D37B36D9-C749-1642-BB83-6DA120D1683A}"/>
          </ac:picMkLst>
        </pc:picChg>
        <pc:picChg chg="add mod">
          <ac:chgData name="Yiheng Xu" userId="b86c1ef1-e8b9-46b6-9f91-6a652d2128a8" providerId="ADAL" clId="{59756525-EC73-7647-8366-AA0C60C11832}" dt="2021-10-22T03:33:46.010" v="231" actId="1076"/>
          <ac:picMkLst>
            <pc:docMk/>
            <pc:sldMk cId="2465101908" sldId="2076138345"/>
            <ac:picMk id="8" creationId="{809EC504-1F0A-2443-AD94-FFB73DCB5C1F}"/>
          </ac:picMkLst>
        </pc:picChg>
        <pc:picChg chg="del">
          <ac:chgData name="Yiheng Xu" userId="b86c1ef1-e8b9-46b6-9f91-6a652d2128a8" providerId="ADAL" clId="{59756525-EC73-7647-8366-AA0C60C11832}" dt="2021-10-22T03:29:52.060" v="124" actId="478"/>
          <ac:picMkLst>
            <pc:docMk/>
            <pc:sldMk cId="2465101908" sldId="2076138345"/>
            <ac:picMk id="9" creationId="{7D892658-0FD3-4242-A751-2896EA7B4A37}"/>
          </ac:picMkLst>
        </pc:picChg>
        <pc:picChg chg="del">
          <ac:chgData name="Yiheng Xu" userId="b86c1ef1-e8b9-46b6-9f91-6a652d2128a8" providerId="ADAL" clId="{59756525-EC73-7647-8366-AA0C60C11832}" dt="2021-10-22T03:29:53.632" v="125" actId="478"/>
          <ac:picMkLst>
            <pc:docMk/>
            <pc:sldMk cId="2465101908" sldId="2076138345"/>
            <ac:picMk id="10" creationId="{BEFDC234-7ECA-524D-9F8B-713F9B158838}"/>
          </ac:picMkLst>
        </pc:picChg>
        <pc:picChg chg="del">
          <ac:chgData name="Yiheng Xu" userId="b86c1ef1-e8b9-46b6-9f91-6a652d2128a8" providerId="ADAL" clId="{59756525-EC73-7647-8366-AA0C60C11832}" dt="2021-10-22T03:29:52.060" v="124" actId="478"/>
          <ac:picMkLst>
            <pc:docMk/>
            <pc:sldMk cId="2465101908" sldId="2076138345"/>
            <ac:picMk id="13" creationId="{05B609AE-ECB2-894B-8E1A-8AF64285C1D1}"/>
          </ac:picMkLst>
        </pc:picChg>
        <pc:picChg chg="add mod">
          <ac:chgData name="Yiheng Xu" userId="b86c1ef1-e8b9-46b6-9f91-6a652d2128a8" providerId="ADAL" clId="{59756525-EC73-7647-8366-AA0C60C11832}" dt="2021-10-22T03:33:43.795" v="230" actId="1076"/>
          <ac:picMkLst>
            <pc:docMk/>
            <pc:sldMk cId="2465101908" sldId="2076138345"/>
            <ac:picMk id="15" creationId="{774574E5-77D8-5D4D-9632-D8252673B67B}"/>
          </ac:picMkLst>
        </pc:picChg>
        <pc:picChg chg="add mod">
          <ac:chgData name="Yiheng Xu" userId="b86c1ef1-e8b9-46b6-9f91-6a652d2128a8" providerId="ADAL" clId="{59756525-EC73-7647-8366-AA0C60C11832}" dt="2021-10-22T03:34:07.893" v="239" actId="1076"/>
          <ac:picMkLst>
            <pc:docMk/>
            <pc:sldMk cId="2465101908" sldId="2076138345"/>
            <ac:picMk id="16" creationId="{16D25141-D77A-2643-B4D2-F78C575ED69C}"/>
          </ac:picMkLst>
        </pc:picChg>
        <pc:picChg chg="add mod">
          <ac:chgData name="Yiheng Xu" userId="b86c1ef1-e8b9-46b6-9f91-6a652d2128a8" providerId="ADAL" clId="{59756525-EC73-7647-8366-AA0C60C11832}" dt="2021-10-22T03:36:18.084" v="337" actId="14100"/>
          <ac:picMkLst>
            <pc:docMk/>
            <pc:sldMk cId="2465101908" sldId="2076138345"/>
            <ac:picMk id="17" creationId="{66C4ED06-9906-3349-A078-A16E0216C209}"/>
          </ac:picMkLst>
        </pc:picChg>
        <pc:picChg chg="add mod">
          <ac:chgData name="Yiheng Xu" userId="b86c1ef1-e8b9-46b6-9f91-6a652d2128a8" providerId="ADAL" clId="{59756525-EC73-7647-8366-AA0C60C11832}" dt="2021-10-22T03:36:36.226" v="340" actId="1076"/>
          <ac:picMkLst>
            <pc:docMk/>
            <pc:sldMk cId="2465101908" sldId="2076138345"/>
            <ac:picMk id="18" creationId="{1FBAF3A9-A5A6-9B41-BED3-01D64318A311}"/>
          </ac:picMkLst>
        </pc:picChg>
      </pc:sldChg>
      <pc:sldChg chg="addSp delSp modSp add mod">
        <pc:chgData name="Yiheng Xu" userId="b86c1ef1-e8b9-46b6-9f91-6a652d2128a8" providerId="ADAL" clId="{59756525-EC73-7647-8366-AA0C60C11832}" dt="2021-10-22T03:54:13.337" v="513" actId="1076"/>
        <pc:sldMkLst>
          <pc:docMk/>
          <pc:sldMk cId="2034529336" sldId="2076138346"/>
        </pc:sldMkLst>
        <pc:spChg chg="mod">
          <ac:chgData name="Yiheng Xu" userId="b86c1ef1-e8b9-46b6-9f91-6a652d2128a8" providerId="ADAL" clId="{59756525-EC73-7647-8366-AA0C60C11832}" dt="2021-10-22T03:46:08.108" v="367" actId="20577"/>
          <ac:spMkLst>
            <pc:docMk/>
            <pc:sldMk cId="2034529336" sldId="2076138346"/>
            <ac:spMk id="2" creationId="{8F75FC18-B471-2244-A0BD-3D0FF2D40506}"/>
          </ac:spMkLst>
        </pc:spChg>
        <pc:spChg chg="mod">
          <ac:chgData name="Yiheng Xu" userId="b86c1ef1-e8b9-46b6-9f91-6a652d2128a8" providerId="ADAL" clId="{59756525-EC73-7647-8366-AA0C60C11832}" dt="2021-10-22T03:53:15.598" v="485" actId="20577"/>
          <ac:spMkLst>
            <pc:docMk/>
            <pc:sldMk cId="2034529336" sldId="2076138346"/>
            <ac:spMk id="3" creationId="{DBDB8844-79D1-DB45-8BA1-17D5E24DE4A6}"/>
          </ac:spMkLst>
        </pc:spChg>
        <pc:picChg chg="add mod">
          <ac:chgData name="Yiheng Xu" userId="b86c1ef1-e8b9-46b6-9f91-6a652d2128a8" providerId="ADAL" clId="{59756525-EC73-7647-8366-AA0C60C11832}" dt="2021-10-22T03:54:13.337" v="513" actId="1076"/>
          <ac:picMkLst>
            <pc:docMk/>
            <pc:sldMk cId="2034529336" sldId="2076138346"/>
            <ac:picMk id="5" creationId="{7BDDE2B7-4ADD-654F-86D5-06CF1DE6F425}"/>
          </ac:picMkLst>
        </pc:picChg>
        <pc:picChg chg="add mod">
          <ac:chgData name="Yiheng Xu" userId="b86c1ef1-e8b9-46b6-9f91-6a652d2128a8" providerId="ADAL" clId="{59756525-EC73-7647-8366-AA0C60C11832}" dt="2021-10-22T03:54:01.363" v="511" actId="1076"/>
          <ac:picMkLst>
            <pc:docMk/>
            <pc:sldMk cId="2034529336" sldId="2076138346"/>
            <ac:picMk id="6" creationId="{18368C45-5A00-1548-A8C2-23D28779623C}"/>
          </ac:picMkLst>
        </pc:picChg>
        <pc:picChg chg="del">
          <ac:chgData name="Yiheng Xu" userId="b86c1ef1-e8b9-46b6-9f91-6a652d2128a8" providerId="ADAL" clId="{59756525-EC73-7647-8366-AA0C60C11832}" dt="2021-10-22T03:46:14.183" v="370" actId="478"/>
          <ac:picMkLst>
            <pc:docMk/>
            <pc:sldMk cId="2034529336" sldId="2076138346"/>
            <ac:picMk id="8" creationId="{809EC504-1F0A-2443-AD94-FFB73DCB5C1F}"/>
          </ac:picMkLst>
        </pc:picChg>
        <pc:picChg chg="del">
          <ac:chgData name="Yiheng Xu" userId="b86c1ef1-e8b9-46b6-9f91-6a652d2128a8" providerId="ADAL" clId="{59756525-EC73-7647-8366-AA0C60C11832}" dt="2021-10-22T03:46:14.183" v="370" actId="478"/>
          <ac:picMkLst>
            <pc:docMk/>
            <pc:sldMk cId="2034529336" sldId="2076138346"/>
            <ac:picMk id="15" creationId="{774574E5-77D8-5D4D-9632-D8252673B67B}"/>
          </ac:picMkLst>
        </pc:picChg>
        <pc:picChg chg="del">
          <ac:chgData name="Yiheng Xu" userId="b86c1ef1-e8b9-46b6-9f91-6a652d2128a8" providerId="ADAL" clId="{59756525-EC73-7647-8366-AA0C60C11832}" dt="2021-10-22T03:46:14.183" v="370" actId="478"/>
          <ac:picMkLst>
            <pc:docMk/>
            <pc:sldMk cId="2034529336" sldId="2076138346"/>
            <ac:picMk id="16" creationId="{16D25141-D77A-2643-B4D2-F78C575ED69C}"/>
          </ac:picMkLst>
        </pc:picChg>
        <pc:picChg chg="del">
          <ac:chgData name="Yiheng Xu" userId="b86c1ef1-e8b9-46b6-9f91-6a652d2128a8" providerId="ADAL" clId="{59756525-EC73-7647-8366-AA0C60C11832}" dt="2021-10-22T03:46:14.183" v="370" actId="478"/>
          <ac:picMkLst>
            <pc:docMk/>
            <pc:sldMk cId="2034529336" sldId="2076138346"/>
            <ac:picMk id="17" creationId="{66C4ED06-9906-3349-A078-A16E0216C209}"/>
          </ac:picMkLst>
        </pc:picChg>
        <pc:picChg chg="del">
          <ac:chgData name="Yiheng Xu" userId="b86c1ef1-e8b9-46b6-9f91-6a652d2128a8" providerId="ADAL" clId="{59756525-EC73-7647-8366-AA0C60C11832}" dt="2021-10-22T03:46:09.485" v="368" actId="478"/>
          <ac:picMkLst>
            <pc:docMk/>
            <pc:sldMk cId="2034529336" sldId="2076138346"/>
            <ac:picMk id="18" creationId="{1FBAF3A9-A5A6-9B41-BED3-01D64318A311}"/>
          </ac:picMkLst>
        </pc:picChg>
      </pc:sldChg>
      <pc:sldChg chg="add del">
        <pc:chgData name="Yiheng Xu" userId="b86c1ef1-e8b9-46b6-9f91-6a652d2128a8" providerId="ADAL" clId="{59756525-EC73-7647-8366-AA0C60C11832}" dt="2021-10-22T03:54:27.615" v="515" actId="2696"/>
        <pc:sldMkLst>
          <pc:docMk/>
          <pc:sldMk cId="1253583016" sldId="2076138347"/>
        </pc:sldMkLst>
      </pc:sldChg>
      <pc:sldChg chg="addSp delSp modSp add mod">
        <pc:chgData name="Yiheng Xu" userId="b86c1ef1-e8b9-46b6-9f91-6a652d2128a8" providerId="ADAL" clId="{59756525-EC73-7647-8366-AA0C60C11832}" dt="2021-10-22T04:19:40.227" v="617" actId="20577"/>
        <pc:sldMkLst>
          <pc:docMk/>
          <pc:sldMk cId="3315283487" sldId="2076138347"/>
        </pc:sldMkLst>
        <pc:spChg chg="mod">
          <ac:chgData name="Yiheng Xu" userId="b86c1ef1-e8b9-46b6-9f91-6a652d2128a8" providerId="ADAL" clId="{59756525-EC73-7647-8366-AA0C60C11832}" dt="2021-10-22T03:54:39.394" v="521" actId="20577"/>
          <ac:spMkLst>
            <pc:docMk/>
            <pc:sldMk cId="3315283487" sldId="2076138347"/>
            <ac:spMk id="2" creationId="{8F75FC18-B471-2244-A0BD-3D0FF2D40506}"/>
          </ac:spMkLst>
        </pc:spChg>
        <pc:spChg chg="mod">
          <ac:chgData name="Yiheng Xu" userId="b86c1ef1-e8b9-46b6-9f91-6a652d2128a8" providerId="ADAL" clId="{59756525-EC73-7647-8366-AA0C60C11832}" dt="2021-10-22T04:19:40.227" v="617" actId="20577"/>
          <ac:spMkLst>
            <pc:docMk/>
            <pc:sldMk cId="3315283487" sldId="2076138347"/>
            <ac:spMk id="3" creationId="{DBDB8844-79D1-DB45-8BA1-17D5E24DE4A6}"/>
          </ac:spMkLst>
        </pc:spChg>
        <pc:picChg chg="add del">
          <ac:chgData name="Yiheng Xu" userId="b86c1ef1-e8b9-46b6-9f91-6a652d2128a8" providerId="ADAL" clId="{59756525-EC73-7647-8366-AA0C60C11832}" dt="2021-10-22T03:56:27.558" v="535"/>
          <ac:picMkLst>
            <pc:docMk/>
            <pc:sldMk cId="3315283487" sldId="2076138347"/>
            <ac:picMk id="4" creationId="{7B35DF2F-AB87-AE40-B93A-E58BA572D0FA}"/>
          </ac:picMkLst>
        </pc:picChg>
        <pc:picChg chg="add mod">
          <ac:chgData name="Yiheng Xu" userId="b86c1ef1-e8b9-46b6-9f91-6a652d2128a8" providerId="ADAL" clId="{59756525-EC73-7647-8366-AA0C60C11832}" dt="2021-10-22T03:57:56.702" v="597" actId="1036"/>
          <ac:picMkLst>
            <pc:docMk/>
            <pc:sldMk cId="3315283487" sldId="2076138347"/>
            <ac:picMk id="5" creationId="{77C94DA6-F401-FB40-B1DC-8BD66575794F}"/>
          </ac:picMkLst>
        </pc:picChg>
        <pc:picChg chg="add mod">
          <ac:chgData name="Yiheng Xu" userId="b86c1ef1-e8b9-46b6-9f91-6a652d2128a8" providerId="ADAL" clId="{59756525-EC73-7647-8366-AA0C60C11832}" dt="2021-10-22T03:57:19.032" v="592" actId="1076"/>
          <ac:picMkLst>
            <pc:docMk/>
            <pc:sldMk cId="3315283487" sldId="2076138347"/>
            <ac:picMk id="6" creationId="{7E2F489A-6B7E-BD4A-A038-665887CBC34E}"/>
          </ac:picMkLst>
        </pc:picChg>
        <pc:picChg chg="add mod">
          <ac:chgData name="Yiheng Xu" userId="b86c1ef1-e8b9-46b6-9f91-6a652d2128a8" providerId="ADAL" clId="{59756525-EC73-7647-8366-AA0C60C11832}" dt="2021-10-22T04:15:10.965" v="600" actId="1076"/>
          <ac:picMkLst>
            <pc:docMk/>
            <pc:sldMk cId="3315283487" sldId="2076138347"/>
            <ac:picMk id="7" creationId="{50B3A2EC-6F45-C141-ADC0-0FEA72DD2FE3}"/>
          </ac:picMkLst>
        </pc:picChg>
      </pc:sldChg>
      <pc:sldChg chg="addSp delSp modSp add mod">
        <pc:chgData name="Yiheng Xu" userId="b86c1ef1-e8b9-46b6-9f91-6a652d2128a8" providerId="ADAL" clId="{59756525-EC73-7647-8366-AA0C60C11832}" dt="2021-10-22T04:26:14.727" v="768" actId="1036"/>
        <pc:sldMkLst>
          <pc:docMk/>
          <pc:sldMk cId="764359255" sldId="2076138348"/>
        </pc:sldMkLst>
        <pc:spChg chg="mod">
          <ac:chgData name="Yiheng Xu" userId="b86c1ef1-e8b9-46b6-9f91-6a652d2128a8" providerId="ADAL" clId="{59756525-EC73-7647-8366-AA0C60C11832}" dt="2021-10-22T04:20:27.255" v="668" actId="20577"/>
          <ac:spMkLst>
            <pc:docMk/>
            <pc:sldMk cId="764359255" sldId="2076138348"/>
            <ac:spMk id="2" creationId="{8F75FC18-B471-2244-A0BD-3D0FF2D40506}"/>
          </ac:spMkLst>
        </pc:spChg>
        <pc:spChg chg="del mod">
          <ac:chgData name="Yiheng Xu" userId="b86c1ef1-e8b9-46b6-9f91-6a652d2128a8" providerId="ADAL" clId="{59756525-EC73-7647-8366-AA0C60C11832}" dt="2021-10-22T04:21:28.669" v="684" actId="478"/>
          <ac:spMkLst>
            <pc:docMk/>
            <pc:sldMk cId="764359255" sldId="2076138348"/>
            <ac:spMk id="3" creationId="{DBDB8844-79D1-DB45-8BA1-17D5E24DE4A6}"/>
          </ac:spMkLst>
        </pc:spChg>
        <pc:spChg chg="add mod">
          <ac:chgData name="Yiheng Xu" userId="b86c1ef1-e8b9-46b6-9f91-6a652d2128a8" providerId="ADAL" clId="{59756525-EC73-7647-8366-AA0C60C11832}" dt="2021-10-22T04:25:44.335" v="741" actId="20577"/>
          <ac:spMkLst>
            <pc:docMk/>
            <pc:sldMk cId="764359255" sldId="2076138348"/>
            <ac:spMk id="7" creationId="{0625D7CF-4E3A-1E44-9DA5-C11BBFA6803E}"/>
          </ac:spMkLst>
        </pc:spChg>
        <pc:picChg chg="add mod">
          <ac:chgData name="Yiheng Xu" userId="b86c1ef1-e8b9-46b6-9f91-6a652d2128a8" providerId="ADAL" clId="{59756525-EC73-7647-8366-AA0C60C11832}" dt="2021-10-22T04:26:14.727" v="768" actId="1036"/>
          <ac:picMkLst>
            <pc:docMk/>
            <pc:sldMk cId="764359255" sldId="2076138348"/>
            <ac:picMk id="4" creationId="{A9A5FF80-1E12-3947-87B4-162AD23943DE}"/>
          </ac:picMkLst>
        </pc:picChg>
        <pc:picChg chg="add mod">
          <ac:chgData name="Yiheng Xu" userId="b86c1ef1-e8b9-46b6-9f91-6a652d2128a8" providerId="ADAL" clId="{59756525-EC73-7647-8366-AA0C60C11832}" dt="2021-10-22T04:26:14.727" v="768" actId="1036"/>
          <ac:picMkLst>
            <pc:docMk/>
            <pc:sldMk cId="764359255" sldId="2076138348"/>
            <ac:picMk id="5" creationId="{0DAD25BF-D980-9747-AD3E-68CEB163A0D3}"/>
          </ac:picMkLst>
        </pc:picChg>
        <pc:picChg chg="add mod">
          <ac:chgData name="Yiheng Xu" userId="b86c1ef1-e8b9-46b6-9f91-6a652d2128a8" providerId="ADAL" clId="{59756525-EC73-7647-8366-AA0C60C11832}" dt="2021-10-22T04:26:14.727" v="768" actId="1036"/>
          <ac:picMkLst>
            <pc:docMk/>
            <pc:sldMk cId="764359255" sldId="2076138348"/>
            <ac:picMk id="6" creationId="{EEA47A2F-29D6-9C43-B384-0267A2AC245E}"/>
          </ac:picMkLst>
        </pc:picChg>
      </pc:sldChg>
      <pc:sldChg chg="addSp delSp modSp add mod">
        <pc:chgData name="Yiheng Xu" userId="b86c1ef1-e8b9-46b6-9f91-6a652d2128a8" providerId="ADAL" clId="{59756525-EC73-7647-8366-AA0C60C11832}" dt="2021-10-22T04:23:33.231" v="703" actId="1076"/>
        <pc:sldMkLst>
          <pc:docMk/>
          <pc:sldMk cId="2775951505" sldId="2076138349"/>
        </pc:sldMkLst>
        <pc:spChg chg="mod">
          <ac:chgData name="Yiheng Xu" userId="b86c1ef1-e8b9-46b6-9f91-6a652d2128a8" providerId="ADAL" clId="{59756525-EC73-7647-8366-AA0C60C11832}" dt="2021-10-22T04:23:03.201" v="692" actId="20577"/>
          <ac:spMkLst>
            <pc:docMk/>
            <pc:sldMk cId="2775951505" sldId="2076138349"/>
            <ac:spMk id="2" creationId="{8F75FC18-B471-2244-A0BD-3D0FF2D40506}"/>
          </ac:spMkLst>
        </pc:spChg>
        <pc:spChg chg="del mod">
          <ac:chgData name="Yiheng Xu" userId="b86c1ef1-e8b9-46b6-9f91-6a652d2128a8" providerId="ADAL" clId="{59756525-EC73-7647-8366-AA0C60C11832}" dt="2021-10-22T04:23:05.849" v="694" actId="478"/>
          <ac:spMkLst>
            <pc:docMk/>
            <pc:sldMk cId="2775951505" sldId="2076138349"/>
            <ac:spMk id="3" creationId="{DBDB8844-79D1-DB45-8BA1-17D5E24DE4A6}"/>
          </ac:spMkLst>
        </pc:spChg>
        <pc:spChg chg="add del mod">
          <ac:chgData name="Yiheng Xu" userId="b86c1ef1-e8b9-46b6-9f91-6a652d2128a8" providerId="ADAL" clId="{59756525-EC73-7647-8366-AA0C60C11832}" dt="2021-10-22T04:23:27.543" v="701" actId="478"/>
          <ac:spMkLst>
            <pc:docMk/>
            <pc:sldMk cId="2775951505" sldId="2076138349"/>
            <ac:spMk id="8" creationId="{68D0ACD5-D560-2341-867A-9E38C5F9DCDF}"/>
          </ac:spMkLst>
        </pc:spChg>
        <pc:picChg chg="del">
          <ac:chgData name="Yiheng Xu" userId="b86c1ef1-e8b9-46b6-9f91-6a652d2128a8" providerId="ADAL" clId="{59756525-EC73-7647-8366-AA0C60C11832}" dt="2021-10-22T04:23:15.385" v="696" actId="478"/>
          <ac:picMkLst>
            <pc:docMk/>
            <pc:sldMk cId="2775951505" sldId="2076138349"/>
            <ac:picMk id="5" creationId="{77C94DA6-F401-FB40-B1DC-8BD66575794F}"/>
          </ac:picMkLst>
        </pc:picChg>
        <pc:picChg chg="del">
          <ac:chgData name="Yiheng Xu" userId="b86c1ef1-e8b9-46b6-9f91-6a652d2128a8" providerId="ADAL" clId="{59756525-EC73-7647-8366-AA0C60C11832}" dt="2021-10-22T04:23:15.385" v="696" actId="478"/>
          <ac:picMkLst>
            <pc:docMk/>
            <pc:sldMk cId="2775951505" sldId="2076138349"/>
            <ac:picMk id="6" creationId="{7E2F489A-6B7E-BD4A-A038-665887CBC34E}"/>
          </ac:picMkLst>
        </pc:picChg>
        <pc:picChg chg="del">
          <ac:chgData name="Yiheng Xu" userId="b86c1ef1-e8b9-46b6-9f91-6a652d2128a8" providerId="ADAL" clId="{59756525-EC73-7647-8366-AA0C60C11832}" dt="2021-10-22T04:23:15.385" v="696" actId="478"/>
          <ac:picMkLst>
            <pc:docMk/>
            <pc:sldMk cId="2775951505" sldId="2076138349"/>
            <ac:picMk id="7" creationId="{50B3A2EC-6F45-C141-ADC0-0FEA72DD2FE3}"/>
          </ac:picMkLst>
        </pc:picChg>
        <pc:picChg chg="add del mod">
          <ac:chgData name="Yiheng Xu" userId="b86c1ef1-e8b9-46b6-9f91-6a652d2128a8" providerId="ADAL" clId="{59756525-EC73-7647-8366-AA0C60C11832}" dt="2021-10-22T04:23:24.321" v="699"/>
          <ac:picMkLst>
            <pc:docMk/>
            <pc:sldMk cId="2775951505" sldId="2076138349"/>
            <ac:picMk id="9" creationId="{E1E09D48-BA0A-C04C-ABC0-6A56B59B669C}"/>
          </ac:picMkLst>
        </pc:picChg>
        <pc:picChg chg="add mod">
          <ac:chgData name="Yiheng Xu" userId="b86c1ef1-e8b9-46b6-9f91-6a652d2128a8" providerId="ADAL" clId="{59756525-EC73-7647-8366-AA0C60C11832}" dt="2021-10-22T04:23:33.231" v="703" actId="1076"/>
          <ac:picMkLst>
            <pc:docMk/>
            <pc:sldMk cId="2775951505" sldId="2076138349"/>
            <ac:picMk id="10" creationId="{D9A1C6D2-37CC-5E40-95C7-FF5F6D6AEB2B}"/>
          </ac:picMkLst>
        </pc:picChg>
      </pc:sldChg>
      <pc:sldChg chg="addSp delSp modSp add del mod">
        <pc:chgData name="Yiheng Xu" userId="b86c1ef1-e8b9-46b6-9f91-6a652d2128a8" providerId="ADAL" clId="{59756525-EC73-7647-8366-AA0C60C11832}" dt="2021-10-22T04:34:34.943" v="1004" actId="2696"/>
        <pc:sldMkLst>
          <pc:docMk/>
          <pc:sldMk cId="1908750917" sldId="2076138350"/>
        </pc:sldMkLst>
        <pc:spChg chg="mod">
          <ac:chgData name="Yiheng Xu" userId="b86c1ef1-e8b9-46b6-9f91-6a652d2128a8" providerId="ADAL" clId="{59756525-EC73-7647-8366-AA0C60C11832}" dt="2021-10-22T04:24:04.614" v="718" actId="20577"/>
          <ac:spMkLst>
            <pc:docMk/>
            <pc:sldMk cId="1908750917" sldId="2076138350"/>
            <ac:spMk id="2" creationId="{8F75FC18-B471-2244-A0BD-3D0FF2D40506}"/>
          </ac:spMkLst>
        </pc:spChg>
        <pc:spChg chg="add mod">
          <ac:chgData name="Yiheng Xu" userId="b86c1ef1-e8b9-46b6-9f91-6a652d2128a8" providerId="ADAL" clId="{59756525-EC73-7647-8366-AA0C60C11832}" dt="2021-10-22T04:24:18.001" v="732" actId="20577"/>
          <ac:spMkLst>
            <pc:docMk/>
            <pc:sldMk cId="1908750917" sldId="2076138350"/>
            <ac:spMk id="7" creationId="{BB6FB704-26B3-8443-B62B-34997E622424}"/>
          </ac:spMkLst>
        </pc:spChg>
        <pc:picChg chg="del">
          <ac:chgData name="Yiheng Xu" userId="b86c1ef1-e8b9-46b6-9f91-6a652d2128a8" providerId="ADAL" clId="{59756525-EC73-7647-8366-AA0C60C11832}" dt="2021-10-22T04:24:07.048" v="719" actId="478"/>
          <ac:picMkLst>
            <pc:docMk/>
            <pc:sldMk cId="1908750917" sldId="2076138350"/>
            <ac:picMk id="4" creationId="{A9A5FF80-1E12-3947-87B4-162AD23943DE}"/>
          </ac:picMkLst>
        </pc:picChg>
        <pc:picChg chg="del">
          <ac:chgData name="Yiheng Xu" userId="b86c1ef1-e8b9-46b6-9f91-6a652d2128a8" providerId="ADAL" clId="{59756525-EC73-7647-8366-AA0C60C11832}" dt="2021-10-22T04:24:07.048" v="719" actId="478"/>
          <ac:picMkLst>
            <pc:docMk/>
            <pc:sldMk cId="1908750917" sldId="2076138350"/>
            <ac:picMk id="5" creationId="{0DAD25BF-D980-9747-AD3E-68CEB163A0D3}"/>
          </ac:picMkLst>
        </pc:picChg>
        <pc:picChg chg="del">
          <ac:chgData name="Yiheng Xu" userId="b86c1ef1-e8b9-46b6-9f91-6a652d2128a8" providerId="ADAL" clId="{59756525-EC73-7647-8366-AA0C60C11832}" dt="2021-10-22T04:24:07.048" v="719" actId="478"/>
          <ac:picMkLst>
            <pc:docMk/>
            <pc:sldMk cId="1908750917" sldId="2076138350"/>
            <ac:picMk id="6" creationId="{EEA47A2F-29D6-9C43-B384-0267A2AC245E}"/>
          </ac:picMkLst>
        </pc:picChg>
      </pc:sldChg>
      <pc:sldChg chg="addSp delSp modSp add mod">
        <pc:chgData name="Yiheng Xu" userId="b86c1ef1-e8b9-46b6-9f91-6a652d2128a8" providerId="ADAL" clId="{59756525-EC73-7647-8366-AA0C60C11832}" dt="2021-10-22T04:34:06.132" v="1003" actId="20577"/>
        <pc:sldMkLst>
          <pc:docMk/>
          <pc:sldMk cId="322007113" sldId="2076138351"/>
        </pc:sldMkLst>
        <pc:spChg chg="mod">
          <ac:chgData name="Yiheng Xu" userId="b86c1ef1-e8b9-46b6-9f91-6a652d2128a8" providerId="ADAL" clId="{59756525-EC73-7647-8366-AA0C60C11832}" dt="2021-10-22T04:34:06.132" v="1003" actId="20577"/>
          <ac:spMkLst>
            <pc:docMk/>
            <pc:sldMk cId="322007113" sldId="2076138351"/>
            <ac:spMk id="2" creationId="{30D7E3B6-BA8E-904C-B81D-E05A70A499EA}"/>
          </ac:spMkLst>
        </pc:spChg>
        <pc:spChg chg="mod">
          <ac:chgData name="Yiheng Xu" userId="b86c1ef1-e8b9-46b6-9f91-6a652d2128a8" providerId="ADAL" clId="{59756525-EC73-7647-8366-AA0C60C11832}" dt="2021-10-22T04:26:57.381" v="782" actId="20577"/>
          <ac:spMkLst>
            <pc:docMk/>
            <pc:sldMk cId="322007113" sldId="2076138351"/>
            <ac:spMk id="3" creationId="{D3A13618-6E1E-DE4F-ADC6-56000AAE291C}"/>
          </ac:spMkLst>
        </pc:spChg>
        <pc:spChg chg="del">
          <ac:chgData name="Yiheng Xu" userId="b86c1ef1-e8b9-46b6-9f91-6a652d2128a8" providerId="ADAL" clId="{59756525-EC73-7647-8366-AA0C60C11832}" dt="2021-10-22T04:27:10.263" v="792" actId="478"/>
          <ac:spMkLst>
            <pc:docMk/>
            <pc:sldMk cId="322007113" sldId="2076138351"/>
            <ac:spMk id="4" creationId="{C6F96F5D-908F-7A46-A738-C69C94656323}"/>
          </ac:spMkLst>
        </pc:spChg>
        <pc:spChg chg="mod">
          <ac:chgData name="Yiheng Xu" userId="b86c1ef1-e8b9-46b6-9f91-6a652d2128a8" providerId="ADAL" clId="{59756525-EC73-7647-8366-AA0C60C11832}" dt="2021-10-22T04:27:05.401" v="791" actId="20577"/>
          <ac:spMkLst>
            <pc:docMk/>
            <pc:sldMk cId="322007113" sldId="2076138351"/>
            <ac:spMk id="5" creationId="{338C1FE7-CCD3-8B4D-ABFC-89DC08A10572}"/>
          </ac:spMkLst>
        </pc:spChg>
        <pc:spChg chg="del mod">
          <ac:chgData name="Yiheng Xu" userId="b86c1ef1-e8b9-46b6-9f91-6a652d2128a8" providerId="ADAL" clId="{59756525-EC73-7647-8366-AA0C60C11832}" dt="2021-10-22T04:29:42.658" v="931" actId="478"/>
          <ac:spMkLst>
            <pc:docMk/>
            <pc:sldMk cId="322007113" sldId="2076138351"/>
            <ac:spMk id="6" creationId="{18FA1DF5-16D1-ED48-8E43-963DE03C0680}"/>
          </ac:spMkLst>
        </pc:spChg>
        <pc:spChg chg="add mod">
          <ac:chgData name="Yiheng Xu" userId="b86c1ef1-e8b9-46b6-9f91-6a652d2128a8" providerId="ADAL" clId="{59756525-EC73-7647-8366-AA0C60C11832}" dt="2021-10-22T04:29:01.212" v="920" actId="20577"/>
          <ac:spMkLst>
            <pc:docMk/>
            <pc:sldMk cId="322007113" sldId="2076138351"/>
            <ac:spMk id="8" creationId="{DA978BEA-EB4E-F249-AD4D-01EFF009CC93}"/>
          </ac:spMkLst>
        </pc:spChg>
        <pc:spChg chg="add mod">
          <ac:chgData name="Yiheng Xu" userId="b86c1ef1-e8b9-46b6-9f91-6a652d2128a8" providerId="ADAL" clId="{59756525-EC73-7647-8366-AA0C60C11832}" dt="2021-10-22T04:32:00.149" v="980" actId="207"/>
          <ac:spMkLst>
            <pc:docMk/>
            <pc:sldMk cId="322007113" sldId="2076138351"/>
            <ac:spMk id="20" creationId="{DE41F9C5-592F-5444-A6D5-5BC6F147B36A}"/>
          </ac:spMkLst>
        </pc:spChg>
        <pc:spChg chg="add del mod">
          <ac:chgData name="Yiheng Xu" userId="b86c1ef1-e8b9-46b6-9f91-6a652d2128a8" providerId="ADAL" clId="{59756525-EC73-7647-8366-AA0C60C11832}" dt="2021-10-22T04:33:54.983" v="983" actId="767"/>
          <ac:spMkLst>
            <pc:docMk/>
            <pc:sldMk cId="322007113" sldId="2076138351"/>
            <ac:spMk id="22" creationId="{3C67B75F-90DF-A54E-921A-FA784CDBB84B}"/>
          </ac:spMkLst>
        </pc:spChg>
        <pc:picChg chg="add mod">
          <ac:chgData name="Yiheng Xu" userId="b86c1ef1-e8b9-46b6-9f91-6a652d2128a8" providerId="ADAL" clId="{59756525-EC73-7647-8366-AA0C60C11832}" dt="2021-10-22T04:29:03.069" v="925" actId="1035"/>
          <ac:picMkLst>
            <pc:docMk/>
            <pc:sldMk cId="322007113" sldId="2076138351"/>
            <ac:picMk id="9" creationId="{773D82FE-B098-DA40-9810-CEA1EB3F0605}"/>
          </ac:picMkLst>
        </pc:picChg>
        <pc:picChg chg="add del mod">
          <ac:chgData name="Yiheng Xu" userId="b86c1ef1-e8b9-46b6-9f91-6a652d2128a8" providerId="ADAL" clId="{59756525-EC73-7647-8366-AA0C60C11832}" dt="2021-10-22T04:27:55.138" v="861" actId="478"/>
          <ac:picMkLst>
            <pc:docMk/>
            <pc:sldMk cId="322007113" sldId="2076138351"/>
            <ac:picMk id="11" creationId="{1237A42A-035A-E14C-9D90-F26EE24C2684}"/>
          </ac:picMkLst>
        </pc:picChg>
        <pc:picChg chg="add mod">
          <ac:chgData name="Yiheng Xu" userId="b86c1ef1-e8b9-46b6-9f91-6a652d2128a8" providerId="ADAL" clId="{59756525-EC73-7647-8366-AA0C60C11832}" dt="2021-10-22T04:28:09.284" v="864" actId="1076"/>
          <ac:picMkLst>
            <pc:docMk/>
            <pc:sldMk cId="322007113" sldId="2076138351"/>
            <ac:picMk id="12" creationId="{1C7BFFD3-F385-1742-AC2E-BE2FDC044052}"/>
          </ac:picMkLst>
        </pc:picChg>
        <pc:picChg chg="add mod">
          <ac:chgData name="Yiheng Xu" userId="b86c1ef1-e8b9-46b6-9f91-6a652d2128a8" providerId="ADAL" clId="{59756525-EC73-7647-8366-AA0C60C11832}" dt="2021-10-22T04:28:26.638" v="886" actId="1076"/>
          <ac:picMkLst>
            <pc:docMk/>
            <pc:sldMk cId="322007113" sldId="2076138351"/>
            <ac:picMk id="13" creationId="{6F4B8474-CB1C-2241-9C66-6294ABAF0D55}"/>
          </ac:picMkLst>
        </pc:picChg>
        <pc:picChg chg="add mod">
          <ac:chgData name="Yiheng Xu" userId="b86c1ef1-e8b9-46b6-9f91-6a652d2128a8" providerId="ADAL" clId="{59756525-EC73-7647-8366-AA0C60C11832}" dt="2021-10-22T04:32:17.118" v="981" actId="14100"/>
          <ac:picMkLst>
            <pc:docMk/>
            <pc:sldMk cId="322007113" sldId="2076138351"/>
            <ac:picMk id="14" creationId="{11C68774-0023-8849-AF8A-810B1E0DFCC7}"/>
          </ac:picMkLst>
        </pc:picChg>
        <pc:picChg chg="add mod">
          <ac:chgData name="Yiheng Xu" userId="b86c1ef1-e8b9-46b6-9f91-6a652d2128a8" providerId="ADAL" clId="{59756525-EC73-7647-8366-AA0C60C11832}" dt="2021-10-22T04:29:52.900" v="935" actId="1076"/>
          <ac:picMkLst>
            <pc:docMk/>
            <pc:sldMk cId="322007113" sldId="2076138351"/>
            <ac:picMk id="16" creationId="{E085EA77-BBAC-0B45-B8DA-1BB1AD5225A6}"/>
          </ac:picMkLst>
        </pc:picChg>
        <pc:cxnChg chg="add mod">
          <ac:chgData name="Yiheng Xu" userId="b86c1ef1-e8b9-46b6-9f91-6a652d2128a8" providerId="ADAL" clId="{59756525-EC73-7647-8366-AA0C60C11832}" dt="2021-10-22T04:32:17.118" v="981" actId="14100"/>
          <ac:cxnSpMkLst>
            <pc:docMk/>
            <pc:sldMk cId="322007113" sldId="2076138351"/>
            <ac:cxnSpMk id="18" creationId="{8FB24DCC-37A5-284F-8348-5BC896C589BF}"/>
          </ac:cxnSpMkLst>
        </pc:cxnChg>
      </pc:sldChg>
      <pc:sldChg chg="add del">
        <pc:chgData name="Yiheng Xu" userId="b86c1ef1-e8b9-46b6-9f91-6a652d2128a8" providerId="ADAL" clId="{59756525-EC73-7647-8366-AA0C60C11832}" dt="2021-10-22T05:38:45.765" v="2858" actId="2696"/>
        <pc:sldMkLst>
          <pc:docMk/>
          <pc:sldMk cId="1500892535" sldId="2076138352"/>
        </pc:sldMkLst>
      </pc:sldChg>
      <pc:sldChg chg="addSp delSp modSp add mod">
        <pc:chgData name="Yiheng Xu" userId="b86c1ef1-e8b9-46b6-9f91-6a652d2128a8" providerId="ADAL" clId="{59756525-EC73-7647-8366-AA0C60C11832}" dt="2021-10-22T04:48:47.273" v="1420" actId="20577"/>
        <pc:sldMkLst>
          <pc:docMk/>
          <pc:sldMk cId="2090142623" sldId="2076138353"/>
        </pc:sldMkLst>
        <pc:spChg chg="mod">
          <ac:chgData name="Yiheng Xu" userId="b86c1ef1-e8b9-46b6-9f91-6a652d2128a8" providerId="ADAL" clId="{59756525-EC73-7647-8366-AA0C60C11832}" dt="2021-10-22T04:35:03.874" v="1032" actId="20577"/>
          <ac:spMkLst>
            <pc:docMk/>
            <pc:sldMk cId="2090142623" sldId="2076138353"/>
            <ac:spMk id="2" creationId="{30D7E3B6-BA8E-904C-B81D-E05A70A499EA}"/>
          </ac:spMkLst>
        </pc:spChg>
        <pc:spChg chg="mod">
          <ac:chgData name="Yiheng Xu" userId="b86c1ef1-e8b9-46b6-9f91-6a652d2128a8" providerId="ADAL" clId="{59756525-EC73-7647-8366-AA0C60C11832}" dt="2021-10-22T04:38:40.496" v="1196" actId="21"/>
          <ac:spMkLst>
            <pc:docMk/>
            <pc:sldMk cId="2090142623" sldId="2076138353"/>
            <ac:spMk id="3" creationId="{D3A13618-6E1E-DE4F-ADC6-56000AAE291C}"/>
          </ac:spMkLst>
        </pc:spChg>
        <pc:spChg chg="mod">
          <ac:chgData name="Yiheng Xu" userId="b86c1ef1-e8b9-46b6-9f91-6a652d2128a8" providerId="ADAL" clId="{59756525-EC73-7647-8366-AA0C60C11832}" dt="2021-10-22T04:48:30.978" v="1410" actId="20577"/>
          <ac:spMkLst>
            <pc:docMk/>
            <pc:sldMk cId="2090142623" sldId="2076138353"/>
            <ac:spMk id="4" creationId="{C6F96F5D-908F-7A46-A738-C69C94656323}"/>
          </ac:spMkLst>
        </pc:spChg>
        <pc:spChg chg="mod">
          <ac:chgData name="Yiheng Xu" userId="b86c1ef1-e8b9-46b6-9f91-6a652d2128a8" providerId="ADAL" clId="{59756525-EC73-7647-8366-AA0C60C11832}" dt="2021-10-22T04:38:41.942" v="1197"/>
          <ac:spMkLst>
            <pc:docMk/>
            <pc:sldMk cId="2090142623" sldId="2076138353"/>
            <ac:spMk id="5" creationId="{338C1FE7-CCD3-8B4D-ABFC-89DC08A10572}"/>
          </ac:spMkLst>
        </pc:spChg>
        <pc:spChg chg="mod">
          <ac:chgData name="Yiheng Xu" userId="b86c1ef1-e8b9-46b6-9f91-6a652d2128a8" providerId="ADAL" clId="{59756525-EC73-7647-8366-AA0C60C11832}" dt="2021-10-22T04:48:47.273" v="1420" actId="20577"/>
          <ac:spMkLst>
            <pc:docMk/>
            <pc:sldMk cId="2090142623" sldId="2076138353"/>
            <ac:spMk id="6" creationId="{18FA1DF5-16D1-ED48-8E43-963DE03C0680}"/>
          </ac:spMkLst>
        </pc:spChg>
        <pc:spChg chg="add del mod">
          <ac:chgData name="Yiheng Xu" userId="b86c1ef1-e8b9-46b6-9f91-6a652d2128a8" providerId="ADAL" clId="{59756525-EC73-7647-8366-AA0C60C11832}" dt="2021-10-22T04:37:29.569" v="1141"/>
          <ac:spMkLst>
            <pc:docMk/>
            <pc:sldMk cId="2090142623" sldId="2076138353"/>
            <ac:spMk id="9" creationId="{88CA465D-0E10-3E41-B8DB-01BADA19B273}"/>
          </ac:spMkLst>
        </pc:spChg>
        <pc:spChg chg="add del mod">
          <ac:chgData name="Yiheng Xu" userId="b86c1ef1-e8b9-46b6-9f91-6a652d2128a8" providerId="ADAL" clId="{59756525-EC73-7647-8366-AA0C60C11832}" dt="2021-10-22T04:37:45.586" v="1143"/>
          <ac:spMkLst>
            <pc:docMk/>
            <pc:sldMk cId="2090142623" sldId="2076138353"/>
            <ac:spMk id="10" creationId="{BE0A1BB8-2AF0-5C41-B5EA-DDE8228A9EA4}"/>
          </ac:spMkLst>
        </pc:spChg>
        <pc:picChg chg="add mod">
          <ac:chgData name="Yiheng Xu" userId="b86c1ef1-e8b9-46b6-9f91-6a652d2128a8" providerId="ADAL" clId="{59756525-EC73-7647-8366-AA0C60C11832}" dt="2021-10-22T04:35:41.887" v="1040" actId="1076"/>
          <ac:picMkLst>
            <pc:docMk/>
            <pc:sldMk cId="2090142623" sldId="2076138353"/>
            <ac:picMk id="7" creationId="{987691C2-ACDC-E740-B473-4F015ECE8B54}"/>
          </ac:picMkLst>
        </pc:picChg>
        <pc:picChg chg="add del mod">
          <ac:chgData name="Yiheng Xu" userId="b86c1ef1-e8b9-46b6-9f91-6a652d2128a8" providerId="ADAL" clId="{59756525-EC73-7647-8366-AA0C60C11832}" dt="2021-10-22T04:36:42.179" v="1110" actId="478"/>
          <ac:picMkLst>
            <pc:docMk/>
            <pc:sldMk cId="2090142623" sldId="2076138353"/>
            <ac:picMk id="8" creationId="{990FFEB1-779D-E947-B063-F56EBE998509}"/>
          </ac:picMkLst>
        </pc:picChg>
      </pc:sldChg>
      <pc:sldChg chg="addSp delSp modSp add mod">
        <pc:chgData name="Yiheng Xu" userId="b86c1ef1-e8b9-46b6-9f91-6a652d2128a8" providerId="ADAL" clId="{59756525-EC73-7647-8366-AA0C60C11832}" dt="2021-10-22T04:54:45.144" v="1496"/>
        <pc:sldMkLst>
          <pc:docMk/>
          <pc:sldMk cId="2335167290" sldId="2076138354"/>
        </pc:sldMkLst>
        <pc:spChg chg="mod">
          <ac:chgData name="Yiheng Xu" userId="b86c1ef1-e8b9-46b6-9f91-6a652d2128a8" providerId="ADAL" clId="{59756525-EC73-7647-8366-AA0C60C11832}" dt="2021-10-22T04:52:02.967" v="1437" actId="20577"/>
          <ac:spMkLst>
            <pc:docMk/>
            <pc:sldMk cId="2335167290" sldId="2076138354"/>
            <ac:spMk id="2" creationId="{8F75FC18-B471-2244-A0BD-3D0FF2D40506}"/>
          </ac:spMkLst>
        </pc:spChg>
        <pc:spChg chg="del">
          <ac:chgData name="Yiheng Xu" userId="b86c1ef1-e8b9-46b6-9f91-6a652d2128a8" providerId="ADAL" clId="{59756525-EC73-7647-8366-AA0C60C11832}" dt="2021-10-22T04:52:08.244" v="1438" actId="478"/>
          <ac:spMkLst>
            <pc:docMk/>
            <pc:sldMk cId="2335167290" sldId="2076138354"/>
            <ac:spMk id="3" creationId="{DBDB8844-79D1-DB45-8BA1-17D5E24DE4A6}"/>
          </ac:spMkLst>
        </pc:spChg>
        <pc:spChg chg="add mod">
          <ac:chgData name="Yiheng Xu" userId="b86c1ef1-e8b9-46b6-9f91-6a652d2128a8" providerId="ADAL" clId="{59756525-EC73-7647-8366-AA0C60C11832}" dt="2021-10-22T04:54:45.144" v="1496"/>
          <ac:spMkLst>
            <pc:docMk/>
            <pc:sldMk cId="2335167290" sldId="2076138354"/>
            <ac:spMk id="5" creationId="{117114AF-E9AF-E245-B777-2C17F954C527}"/>
          </ac:spMkLst>
        </pc:spChg>
        <pc:picChg chg="add mod">
          <ac:chgData name="Yiheng Xu" userId="b86c1ef1-e8b9-46b6-9f91-6a652d2128a8" providerId="ADAL" clId="{59756525-EC73-7647-8366-AA0C60C11832}" dt="2021-10-22T04:52:50.364" v="1443" actId="1076"/>
          <ac:picMkLst>
            <pc:docMk/>
            <pc:sldMk cId="2335167290" sldId="2076138354"/>
            <ac:picMk id="6" creationId="{76932F7E-93C6-844C-A531-2F69BD7A39CC}"/>
          </ac:picMkLst>
        </pc:picChg>
      </pc:sldChg>
      <pc:sldChg chg="addSp delSp modSp add mod">
        <pc:chgData name="Yiheng Xu" userId="b86c1ef1-e8b9-46b6-9f91-6a652d2128a8" providerId="ADAL" clId="{59756525-EC73-7647-8366-AA0C60C11832}" dt="2021-10-22T04:57:31.070" v="1605" actId="1035"/>
        <pc:sldMkLst>
          <pc:docMk/>
          <pc:sldMk cId="886193204" sldId="2076138355"/>
        </pc:sldMkLst>
        <pc:spChg chg="mod">
          <ac:chgData name="Yiheng Xu" userId="b86c1ef1-e8b9-46b6-9f91-6a652d2128a8" providerId="ADAL" clId="{59756525-EC73-7647-8366-AA0C60C11832}" dt="2021-10-22T04:57:26.965" v="1595" actId="20577"/>
          <ac:spMkLst>
            <pc:docMk/>
            <pc:sldMk cId="886193204" sldId="2076138355"/>
            <ac:spMk id="2" creationId="{8F75FC18-B471-2244-A0BD-3D0FF2D40506}"/>
          </ac:spMkLst>
        </pc:spChg>
        <pc:spChg chg="add del mod">
          <ac:chgData name="Yiheng Xu" userId="b86c1ef1-e8b9-46b6-9f91-6a652d2128a8" providerId="ADAL" clId="{59756525-EC73-7647-8366-AA0C60C11832}" dt="2021-10-22T04:55:33.509" v="1501" actId="478"/>
          <ac:spMkLst>
            <pc:docMk/>
            <pc:sldMk cId="886193204" sldId="2076138355"/>
            <ac:spMk id="4" creationId="{D0D0EAFF-EC3F-C641-A82B-9E4C817C5BDB}"/>
          </ac:spMkLst>
        </pc:spChg>
        <pc:spChg chg="del">
          <ac:chgData name="Yiheng Xu" userId="b86c1ef1-e8b9-46b6-9f91-6a652d2128a8" providerId="ADAL" clId="{59756525-EC73-7647-8366-AA0C60C11832}" dt="2021-10-22T04:55:30.963" v="1500" actId="478"/>
          <ac:spMkLst>
            <pc:docMk/>
            <pc:sldMk cId="886193204" sldId="2076138355"/>
            <ac:spMk id="5" creationId="{117114AF-E9AF-E245-B777-2C17F954C527}"/>
          </ac:spMkLst>
        </pc:spChg>
        <pc:picChg chg="add del mod">
          <ac:chgData name="Yiheng Xu" userId="b86c1ef1-e8b9-46b6-9f91-6a652d2128a8" providerId="ADAL" clId="{59756525-EC73-7647-8366-AA0C60C11832}" dt="2021-10-22T04:57:31.070" v="1605" actId="1035"/>
          <ac:picMkLst>
            <pc:docMk/>
            <pc:sldMk cId="886193204" sldId="2076138355"/>
            <ac:picMk id="6" creationId="{76932F7E-93C6-844C-A531-2F69BD7A39CC}"/>
          </ac:picMkLst>
        </pc:picChg>
        <pc:picChg chg="add mod">
          <ac:chgData name="Yiheng Xu" userId="b86c1ef1-e8b9-46b6-9f91-6a652d2128a8" providerId="ADAL" clId="{59756525-EC73-7647-8366-AA0C60C11832}" dt="2021-10-22T04:56:02.863" v="1547" actId="14100"/>
          <ac:picMkLst>
            <pc:docMk/>
            <pc:sldMk cId="886193204" sldId="2076138355"/>
            <ac:picMk id="7" creationId="{9AADCD99-31CA-0B4C-9EAE-2CA1F89D1EA3}"/>
          </ac:picMkLst>
        </pc:picChg>
      </pc:sldChg>
      <pc:sldChg chg="modSp add mod">
        <pc:chgData name="Yiheng Xu" userId="b86c1ef1-e8b9-46b6-9f91-6a652d2128a8" providerId="ADAL" clId="{59756525-EC73-7647-8366-AA0C60C11832}" dt="2021-10-22T05:03:50.476" v="1937" actId="20577"/>
        <pc:sldMkLst>
          <pc:docMk/>
          <pc:sldMk cId="1972830320" sldId="2076138356"/>
        </pc:sldMkLst>
        <pc:spChg chg="mod">
          <ac:chgData name="Yiheng Xu" userId="b86c1ef1-e8b9-46b6-9f91-6a652d2128a8" providerId="ADAL" clId="{59756525-EC73-7647-8366-AA0C60C11832}" dt="2021-10-22T04:59:25.890" v="1617" actId="20577"/>
          <ac:spMkLst>
            <pc:docMk/>
            <pc:sldMk cId="1972830320" sldId="2076138356"/>
            <ac:spMk id="2" creationId="{8F75FC18-B471-2244-A0BD-3D0FF2D40506}"/>
          </ac:spMkLst>
        </pc:spChg>
        <pc:spChg chg="mod">
          <ac:chgData name="Yiheng Xu" userId="b86c1ef1-e8b9-46b6-9f91-6a652d2128a8" providerId="ADAL" clId="{59756525-EC73-7647-8366-AA0C60C11832}" dt="2021-10-22T05:03:50.476" v="1937" actId="20577"/>
          <ac:spMkLst>
            <pc:docMk/>
            <pc:sldMk cId="1972830320" sldId="2076138356"/>
            <ac:spMk id="3" creationId="{DBDB8844-79D1-DB45-8BA1-17D5E24DE4A6}"/>
          </ac:spMkLst>
        </pc:spChg>
      </pc:sldChg>
      <pc:sldChg chg="addSp modSp add mod">
        <pc:chgData name="Yiheng Xu" userId="b86c1ef1-e8b9-46b6-9f91-6a652d2128a8" providerId="ADAL" clId="{59756525-EC73-7647-8366-AA0C60C11832}" dt="2021-10-22T05:10:47.972" v="2157" actId="20577"/>
        <pc:sldMkLst>
          <pc:docMk/>
          <pc:sldMk cId="1087839248" sldId="2076138357"/>
        </pc:sldMkLst>
        <pc:spChg chg="mod">
          <ac:chgData name="Yiheng Xu" userId="b86c1ef1-e8b9-46b6-9f91-6a652d2128a8" providerId="ADAL" clId="{59756525-EC73-7647-8366-AA0C60C11832}" dt="2021-10-22T05:05:01.071" v="1970" actId="20577"/>
          <ac:spMkLst>
            <pc:docMk/>
            <pc:sldMk cId="1087839248" sldId="2076138357"/>
            <ac:spMk id="2" creationId="{8F75FC18-B471-2244-A0BD-3D0FF2D40506}"/>
          </ac:spMkLst>
        </pc:spChg>
        <pc:spChg chg="mod">
          <ac:chgData name="Yiheng Xu" userId="b86c1ef1-e8b9-46b6-9f91-6a652d2128a8" providerId="ADAL" clId="{59756525-EC73-7647-8366-AA0C60C11832}" dt="2021-10-22T05:10:47.972" v="2157" actId="20577"/>
          <ac:spMkLst>
            <pc:docMk/>
            <pc:sldMk cId="1087839248" sldId="2076138357"/>
            <ac:spMk id="3" creationId="{DBDB8844-79D1-DB45-8BA1-17D5E24DE4A6}"/>
          </ac:spMkLst>
        </pc:spChg>
        <pc:spChg chg="add mod">
          <ac:chgData name="Yiheng Xu" userId="b86c1ef1-e8b9-46b6-9f91-6a652d2128a8" providerId="ADAL" clId="{59756525-EC73-7647-8366-AA0C60C11832}" dt="2021-10-22T05:07:52.127" v="1982" actId="767"/>
          <ac:spMkLst>
            <pc:docMk/>
            <pc:sldMk cId="1087839248" sldId="2076138357"/>
            <ac:spMk id="7" creationId="{AF5B68D9-929B-D549-BEE9-4B1861C93693}"/>
          </ac:spMkLst>
        </pc:spChg>
        <pc:picChg chg="add mod">
          <ac:chgData name="Yiheng Xu" userId="b86c1ef1-e8b9-46b6-9f91-6a652d2128a8" providerId="ADAL" clId="{59756525-EC73-7647-8366-AA0C60C11832}" dt="2021-10-22T05:09:58.288" v="2062" actId="167"/>
          <ac:picMkLst>
            <pc:docMk/>
            <pc:sldMk cId="1087839248" sldId="2076138357"/>
            <ac:picMk id="4" creationId="{064DFD27-B635-A746-A88C-77C60B183AEB}"/>
          </ac:picMkLst>
        </pc:picChg>
        <pc:picChg chg="add mod">
          <ac:chgData name="Yiheng Xu" userId="b86c1ef1-e8b9-46b6-9f91-6a652d2128a8" providerId="ADAL" clId="{59756525-EC73-7647-8366-AA0C60C11832}" dt="2021-10-22T05:05:54.141" v="1980" actId="1076"/>
          <ac:picMkLst>
            <pc:docMk/>
            <pc:sldMk cId="1087839248" sldId="2076138357"/>
            <ac:picMk id="5" creationId="{2382E4D4-B9C1-434C-9472-3D1ED74E02ED}"/>
          </ac:picMkLst>
        </pc:picChg>
        <pc:picChg chg="add mod">
          <ac:chgData name="Yiheng Xu" userId="b86c1ef1-e8b9-46b6-9f91-6a652d2128a8" providerId="ADAL" clId="{59756525-EC73-7647-8366-AA0C60C11832}" dt="2021-10-22T05:08:09.074" v="1988" actId="1076"/>
          <ac:picMkLst>
            <pc:docMk/>
            <pc:sldMk cId="1087839248" sldId="2076138357"/>
            <ac:picMk id="6" creationId="{7685416D-0F84-D74A-8920-888B2D346597}"/>
          </ac:picMkLst>
        </pc:picChg>
      </pc:sldChg>
      <pc:sldChg chg="addSp delSp modSp add mod">
        <pc:chgData name="Yiheng Xu" userId="b86c1ef1-e8b9-46b6-9f91-6a652d2128a8" providerId="ADAL" clId="{59756525-EC73-7647-8366-AA0C60C11832}" dt="2021-10-22T05:17:50.704" v="2408" actId="113"/>
        <pc:sldMkLst>
          <pc:docMk/>
          <pc:sldMk cId="2554708762" sldId="2076138358"/>
        </pc:sldMkLst>
        <pc:spChg chg="mod">
          <ac:chgData name="Yiheng Xu" userId="b86c1ef1-e8b9-46b6-9f91-6a652d2128a8" providerId="ADAL" clId="{59756525-EC73-7647-8366-AA0C60C11832}" dt="2021-10-22T05:11:34.470" v="2181" actId="20577"/>
          <ac:spMkLst>
            <pc:docMk/>
            <pc:sldMk cId="2554708762" sldId="2076138358"/>
            <ac:spMk id="2" creationId="{8F75FC18-B471-2244-A0BD-3D0FF2D40506}"/>
          </ac:spMkLst>
        </pc:spChg>
        <pc:spChg chg="add del mod">
          <ac:chgData name="Yiheng Xu" userId="b86c1ef1-e8b9-46b6-9f91-6a652d2128a8" providerId="ADAL" clId="{59756525-EC73-7647-8366-AA0C60C11832}" dt="2021-10-22T05:17:50.704" v="2408" actId="113"/>
          <ac:spMkLst>
            <pc:docMk/>
            <pc:sldMk cId="2554708762" sldId="2076138358"/>
            <ac:spMk id="3" creationId="{DBDB8844-79D1-DB45-8BA1-17D5E24DE4A6}"/>
          </ac:spMkLst>
        </pc:spChg>
        <pc:spChg chg="add mod">
          <ac:chgData name="Yiheng Xu" userId="b86c1ef1-e8b9-46b6-9f91-6a652d2128a8" providerId="ADAL" clId="{59756525-EC73-7647-8366-AA0C60C11832}" dt="2021-10-22T05:11:52.530" v="2185" actId="767"/>
          <ac:spMkLst>
            <pc:docMk/>
            <pc:sldMk cId="2554708762" sldId="2076138358"/>
            <ac:spMk id="5" creationId="{CE1272E9-C453-484F-B491-3ABC6D3AE81F}"/>
          </ac:spMkLst>
        </pc:spChg>
        <pc:picChg chg="add del mod">
          <ac:chgData name="Yiheng Xu" userId="b86c1ef1-e8b9-46b6-9f91-6a652d2128a8" providerId="ADAL" clId="{59756525-EC73-7647-8366-AA0C60C11832}" dt="2021-10-22T05:11:51.969" v="2184"/>
          <ac:picMkLst>
            <pc:docMk/>
            <pc:sldMk cId="2554708762" sldId="2076138358"/>
            <ac:picMk id="4" creationId="{DFC3C88F-7D3C-A14D-93E1-3A1603B056B8}"/>
          </ac:picMkLst>
        </pc:picChg>
        <pc:picChg chg="add del mod">
          <ac:chgData name="Yiheng Xu" userId="b86c1ef1-e8b9-46b6-9f91-6a652d2128a8" providerId="ADAL" clId="{59756525-EC73-7647-8366-AA0C60C11832}" dt="2021-10-22T05:12:09.972" v="2189" actId="478"/>
          <ac:picMkLst>
            <pc:docMk/>
            <pc:sldMk cId="2554708762" sldId="2076138358"/>
            <ac:picMk id="6" creationId="{DD6A6AA1-640A-7347-B0EC-377A56885266}"/>
          </ac:picMkLst>
        </pc:picChg>
        <pc:picChg chg="add mod">
          <ac:chgData name="Yiheng Xu" userId="b86c1ef1-e8b9-46b6-9f91-6a652d2128a8" providerId="ADAL" clId="{59756525-EC73-7647-8366-AA0C60C11832}" dt="2021-10-22T05:12:21.511" v="2192" actId="1076"/>
          <ac:picMkLst>
            <pc:docMk/>
            <pc:sldMk cId="2554708762" sldId="2076138358"/>
            <ac:picMk id="7" creationId="{7D421ACB-99FF-5946-A275-5AD4EE5D692F}"/>
          </ac:picMkLst>
        </pc:picChg>
      </pc:sldChg>
      <pc:sldChg chg="modSp add mod">
        <pc:chgData name="Yiheng Xu" userId="b86c1ef1-e8b9-46b6-9f91-6a652d2128a8" providerId="ADAL" clId="{59756525-EC73-7647-8366-AA0C60C11832}" dt="2021-10-22T05:35:25.246" v="2649" actId="113"/>
        <pc:sldMkLst>
          <pc:docMk/>
          <pc:sldMk cId="783362606" sldId="2076138359"/>
        </pc:sldMkLst>
        <pc:spChg chg="mod">
          <ac:chgData name="Yiheng Xu" userId="b86c1ef1-e8b9-46b6-9f91-6a652d2128a8" providerId="ADAL" clId="{59756525-EC73-7647-8366-AA0C60C11832}" dt="2021-10-22T05:34:19.624" v="2636" actId="20577"/>
          <ac:spMkLst>
            <pc:docMk/>
            <pc:sldMk cId="783362606" sldId="2076138359"/>
            <ac:spMk id="2" creationId="{8F75FC18-B471-2244-A0BD-3D0FF2D40506}"/>
          </ac:spMkLst>
        </pc:spChg>
        <pc:spChg chg="mod">
          <ac:chgData name="Yiheng Xu" userId="b86c1ef1-e8b9-46b6-9f91-6a652d2128a8" providerId="ADAL" clId="{59756525-EC73-7647-8366-AA0C60C11832}" dt="2021-10-22T05:35:25.246" v="2649" actId="113"/>
          <ac:spMkLst>
            <pc:docMk/>
            <pc:sldMk cId="783362606" sldId="2076138359"/>
            <ac:spMk id="3" creationId="{DBDB8844-79D1-DB45-8BA1-17D5E24DE4A6}"/>
          </ac:spMkLst>
        </pc:spChg>
      </pc:sldChg>
      <pc:sldChg chg="addSp modSp add mod">
        <pc:chgData name="Yiheng Xu" userId="b86c1ef1-e8b9-46b6-9f91-6a652d2128a8" providerId="ADAL" clId="{59756525-EC73-7647-8366-AA0C60C11832}" dt="2021-10-22T06:50:33.607" v="2931" actId="113"/>
        <pc:sldMkLst>
          <pc:docMk/>
          <pc:sldMk cId="3499630669" sldId="2076138360"/>
        </pc:sldMkLst>
        <pc:spChg chg="mod">
          <ac:chgData name="Yiheng Xu" userId="b86c1ef1-e8b9-46b6-9f91-6a652d2128a8" providerId="ADAL" clId="{59756525-EC73-7647-8366-AA0C60C11832}" dt="2021-10-22T05:26:54.358" v="2450"/>
          <ac:spMkLst>
            <pc:docMk/>
            <pc:sldMk cId="3499630669" sldId="2076138360"/>
            <ac:spMk id="2" creationId="{8F75FC18-B471-2244-A0BD-3D0FF2D40506}"/>
          </ac:spMkLst>
        </pc:spChg>
        <pc:spChg chg="mod">
          <ac:chgData name="Yiheng Xu" userId="b86c1ef1-e8b9-46b6-9f91-6a652d2128a8" providerId="ADAL" clId="{59756525-EC73-7647-8366-AA0C60C11832}" dt="2021-10-22T06:50:33.607" v="2931" actId="113"/>
          <ac:spMkLst>
            <pc:docMk/>
            <pc:sldMk cId="3499630669" sldId="2076138360"/>
            <ac:spMk id="3" creationId="{DBDB8844-79D1-DB45-8BA1-17D5E24DE4A6}"/>
          </ac:spMkLst>
        </pc:spChg>
        <pc:picChg chg="add mod">
          <ac:chgData name="Yiheng Xu" userId="b86c1ef1-e8b9-46b6-9f91-6a652d2128a8" providerId="ADAL" clId="{59756525-EC73-7647-8366-AA0C60C11832}" dt="2021-10-22T05:28:22.727" v="2459" actId="1076"/>
          <ac:picMkLst>
            <pc:docMk/>
            <pc:sldMk cId="3499630669" sldId="2076138360"/>
            <ac:picMk id="4" creationId="{89C10939-FAEE-E94E-9D02-9E707DEAB0B5}"/>
          </ac:picMkLst>
        </pc:picChg>
      </pc:sldChg>
      <pc:sldChg chg="addSp delSp modSp add mod">
        <pc:chgData name="Yiheng Xu" userId="b86c1ef1-e8b9-46b6-9f91-6a652d2128a8" providerId="ADAL" clId="{59756525-EC73-7647-8366-AA0C60C11832}" dt="2021-10-22T05:31:20.232" v="2554" actId="22"/>
        <pc:sldMkLst>
          <pc:docMk/>
          <pc:sldMk cId="683938851" sldId="2076138361"/>
        </pc:sldMkLst>
        <pc:spChg chg="mod">
          <ac:chgData name="Yiheng Xu" userId="b86c1ef1-e8b9-46b6-9f91-6a652d2128a8" providerId="ADAL" clId="{59756525-EC73-7647-8366-AA0C60C11832}" dt="2021-10-22T05:30:54.930" v="2552" actId="20577"/>
          <ac:spMkLst>
            <pc:docMk/>
            <pc:sldMk cId="683938851" sldId="2076138361"/>
            <ac:spMk id="3" creationId="{DBDB8844-79D1-DB45-8BA1-17D5E24DE4A6}"/>
          </ac:spMkLst>
        </pc:spChg>
        <pc:spChg chg="add del">
          <ac:chgData name="Yiheng Xu" userId="b86c1ef1-e8b9-46b6-9f91-6a652d2128a8" providerId="ADAL" clId="{59756525-EC73-7647-8366-AA0C60C11832}" dt="2021-10-22T05:31:20.232" v="2554" actId="22"/>
          <ac:spMkLst>
            <pc:docMk/>
            <pc:sldMk cId="683938851" sldId="2076138361"/>
            <ac:spMk id="6" creationId="{0D6E303F-FEDA-744D-8AEC-E5FF7F5D6F99}"/>
          </ac:spMkLst>
        </pc:spChg>
        <pc:picChg chg="del">
          <ac:chgData name="Yiheng Xu" userId="b86c1ef1-e8b9-46b6-9f91-6a652d2128a8" providerId="ADAL" clId="{59756525-EC73-7647-8366-AA0C60C11832}" dt="2021-10-22T05:28:55.124" v="2462" actId="478"/>
          <ac:picMkLst>
            <pc:docMk/>
            <pc:sldMk cId="683938851" sldId="2076138361"/>
            <ac:picMk id="4" creationId="{6E3946FC-29AB-664B-9822-DECCB3A6D396}"/>
          </ac:picMkLst>
        </pc:picChg>
      </pc:sldChg>
      <pc:sldChg chg="addSp delSp modSp add mod">
        <pc:chgData name="Yiheng Xu" userId="b86c1ef1-e8b9-46b6-9f91-6a652d2128a8" providerId="ADAL" clId="{59756525-EC73-7647-8366-AA0C60C11832}" dt="2021-10-22T05:33:35.605" v="2618" actId="1076"/>
        <pc:sldMkLst>
          <pc:docMk/>
          <pc:sldMk cId="418943714" sldId="2076138362"/>
        </pc:sldMkLst>
        <pc:spChg chg="mod">
          <ac:chgData name="Yiheng Xu" userId="b86c1ef1-e8b9-46b6-9f91-6a652d2128a8" providerId="ADAL" clId="{59756525-EC73-7647-8366-AA0C60C11832}" dt="2021-10-22T05:31:30.900" v="2582" actId="20577"/>
          <ac:spMkLst>
            <pc:docMk/>
            <pc:sldMk cId="418943714" sldId="2076138362"/>
            <ac:spMk id="2" creationId="{8F75FC18-B471-2244-A0BD-3D0FF2D40506}"/>
          </ac:spMkLst>
        </pc:spChg>
        <pc:spChg chg="mod">
          <ac:chgData name="Yiheng Xu" userId="b86c1ef1-e8b9-46b6-9f91-6a652d2128a8" providerId="ADAL" clId="{59756525-EC73-7647-8366-AA0C60C11832}" dt="2021-10-22T05:33:03.879" v="2610" actId="20577"/>
          <ac:spMkLst>
            <pc:docMk/>
            <pc:sldMk cId="418943714" sldId="2076138362"/>
            <ac:spMk id="3" creationId="{DBDB8844-79D1-DB45-8BA1-17D5E24DE4A6}"/>
          </ac:spMkLst>
        </pc:spChg>
        <pc:picChg chg="add del mod">
          <ac:chgData name="Yiheng Xu" userId="b86c1ef1-e8b9-46b6-9f91-6a652d2128a8" providerId="ADAL" clId="{59756525-EC73-7647-8366-AA0C60C11832}" dt="2021-10-22T05:33:06.251" v="2611" actId="478"/>
          <ac:picMkLst>
            <pc:docMk/>
            <pc:sldMk cId="418943714" sldId="2076138362"/>
            <ac:picMk id="4" creationId="{8BBC416D-1A62-7148-93B4-BF7AA5E73380}"/>
          </ac:picMkLst>
        </pc:picChg>
        <pc:picChg chg="add mod">
          <ac:chgData name="Yiheng Xu" userId="b86c1ef1-e8b9-46b6-9f91-6a652d2128a8" providerId="ADAL" clId="{59756525-EC73-7647-8366-AA0C60C11832}" dt="2021-10-22T05:33:35.605" v="2618" actId="1076"/>
          <ac:picMkLst>
            <pc:docMk/>
            <pc:sldMk cId="418943714" sldId="2076138362"/>
            <ac:picMk id="5" creationId="{08189698-C62E-8B4A-A9FA-ACB8D0D222F8}"/>
          </ac:picMkLst>
        </pc:picChg>
      </pc:sldChg>
      <pc:sldChg chg="addSp modSp add mod">
        <pc:chgData name="Yiheng Xu" userId="b86c1ef1-e8b9-46b6-9f91-6a652d2128a8" providerId="ADAL" clId="{59756525-EC73-7647-8366-AA0C60C11832}" dt="2021-10-22T05:39:54.081" v="2891" actId="20577"/>
        <pc:sldMkLst>
          <pc:docMk/>
          <pc:sldMk cId="4064174983" sldId="2076138363"/>
        </pc:sldMkLst>
        <pc:spChg chg="mod">
          <ac:chgData name="Yiheng Xu" userId="b86c1ef1-e8b9-46b6-9f91-6a652d2128a8" providerId="ADAL" clId="{59756525-EC73-7647-8366-AA0C60C11832}" dt="2021-10-22T05:39:54.081" v="2891" actId="20577"/>
          <ac:spMkLst>
            <pc:docMk/>
            <pc:sldMk cId="4064174983" sldId="2076138363"/>
            <ac:spMk id="2" creationId="{8F75FC18-B471-2244-A0BD-3D0FF2D40506}"/>
          </ac:spMkLst>
        </pc:spChg>
        <pc:spChg chg="mod">
          <ac:chgData name="Yiheng Xu" userId="b86c1ef1-e8b9-46b6-9f91-6a652d2128a8" providerId="ADAL" clId="{59756525-EC73-7647-8366-AA0C60C11832}" dt="2021-10-22T05:37:29.438" v="2853" actId="20577"/>
          <ac:spMkLst>
            <pc:docMk/>
            <pc:sldMk cId="4064174983" sldId="2076138363"/>
            <ac:spMk id="3" creationId="{DBDB8844-79D1-DB45-8BA1-17D5E24DE4A6}"/>
          </ac:spMkLst>
        </pc:spChg>
        <pc:spChg chg="add mod">
          <ac:chgData name="Yiheng Xu" userId="b86c1ef1-e8b9-46b6-9f91-6a652d2128a8" providerId="ADAL" clId="{59756525-EC73-7647-8366-AA0C60C11832}" dt="2021-10-22T05:37:41.568" v="2854" actId="767"/>
          <ac:spMkLst>
            <pc:docMk/>
            <pc:sldMk cId="4064174983" sldId="2076138363"/>
            <ac:spMk id="4" creationId="{B2AED173-070A-114C-BD1F-880628D05202}"/>
          </ac:spMkLst>
        </pc:spChg>
        <pc:picChg chg="add mod">
          <ac:chgData name="Yiheng Xu" userId="b86c1ef1-e8b9-46b6-9f91-6a652d2128a8" providerId="ADAL" clId="{59756525-EC73-7647-8366-AA0C60C11832}" dt="2021-10-22T05:37:47.386" v="2857" actId="1076"/>
          <ac:picMkLst>
            <pc:docMk/>
            <pc:sldMk cId="4064174983" sldId="2076138363"/>
            <ac:picMk id="5" creationId="{50881363-BAAF-FC45-9F28-74D78929F2D1}"/>
          </ac:picMkLst>
        </pc:picChg>
      </pc:sldChg>
      <pc:sldChg chg="addSp modSp new mod">
        <pc:chgData name="Yiheng Xu" userId="b86c1ef1-e8b9-46b6-9f91-6a652d2128a8" providerId="ADAL" clId="{59756525-EC73-7647-8366-AA0C60C11832}" dt="2021-10-22T05:43:07.431" v="2913" actId="20577"/>
        <pc:sldMkLst>
          <pc:docMk/>
          <pc:sldMk cId="847681928" sldId="2076138364"/>
        </pc:sldMkLst>
        <pc:spChg chg="add mod">
          <ac:chgData name="Yiheng Xu" userId="b86c1ef1-e8b9-46b6-9f91-6a652d2128a8" providerId="ADAL" clId="{59756525-EC73-7647-8366-AA0C60C11832}" dt="2021-10-22T05:43:07.431" v="2913" actId="20577"/>
          <ac:spMkLst>
            <pc:docMk/>
            <pc:sldMk cId="847681928" sldId="2076138364"/>
            <ac:spMk id="2" creationId="{2424201E-6B9E-CD48-9EC3-4428B1D0E4B4}"/>
          </ac:spMkLst>
        </pc:spChg>
      </pc:sldChg>
      <pc:sldChg chg="new del">
        <pc:chgData name="Yiheng Xu" userId="b86c1ef1-e8b9-46b6-9f91-6a652d2128a8" providerId="ADAL" clId="{59756525-EC73-7647-8366-AA0C60C11832}" dt="2021-10-22T05:42:43.707" v="2895" actId="2696"/>
        <pc:sldMkLst>
          <pc:docMk/>
          <pc:sldMk cId="3164539282" sldId="207613836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10/22/21 9:51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10/22/21 9:51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 Id="rId6" Type="http://schemas.openxmlformats.org/officeDocument/2006/relationships/image" Target="../media/image31.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1.xml"/><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53D-EAD2-4E48-9D1D-FC2418E8532D}"/>
              </a:ext>
            </a:extLst>
          </p:cNvPr>
          <p:cNvSpPr>
            <a:spLocks noGrp="1"/>
          </p:cNvSpPr>
          <p:nvPr>
            <p:ph type="title"/>
          </p:nvPr>
        </p:nvSpPr>
        <p:spPr>
          <a:xfrm>
            <a:off x="584200" y="3102889"/>
            <a:ext cx="10983404" cy="430887"/>
          </a:xfrm>
        </p:spPr>
        <p:txBody>
          <a:bodyPr/>
          <a:lstStyle/>
          <a:p>
            <a:r>
              <a:rPr lang="en-US" sz="2800" dirty="0"/>
              <a:t>Towards a Unified View of Parameter-Efficient Transfer Learning</a:t>
            </a:r>
          </a:p>
        </p:txBody>
      </p:sp>
      <p:sp>
        <p:nvSpPr>
          <p:cNvPr id="3" name="Text Placeholder 2">
            <a:extLst>
              <a:ext uri="{FF2B5EF4-FFF2-40B4-BE49-F238E27FC236}">
                <a16:creationId xmlns:a16="http://schemas.microsoft.com/office/drawing/2014/main" id="{B3D90E87-3097-AE47-BC8D-62066DFDC4F7}"/>
              </a:ext>
            </a:extLst>
          </p:cNvPr>
          <p:cNvSpPr>
            <a:spLocks noGrp="1"/>
          </p:cNvSpPr>
          <p:nvPr>
            <p:ph type="body" sz="quarter" idx="12"/>
          </p:nvPr>
        </p:nvSpPr>
        <p:spPr>
          <a:xfrm>
            <a:off x="584200" y="3962400"/>
            <a:ext cx="10237680" cy="1354217"/>
          </a:xfrm>
        </p:spPr>
        <p:txBody>
          <a:bodyPr/>
          <a:lstStyle/>
          <a:p>
            <a:r>
              <a:rPr lang="en-US" dirty="0"/>
              <a:t>Junxian He*, Chunting Zhou*, Xuezhe Ma, Taylor Berg-Kirkpatrick, Graham Neubig</a:t>
            </a:r>
          </a:p>
          <a:p>
            <a:endParaRPr lang="en-US" dirty="0"/>
          </a:p>
          <a:p>
            <a:r>
              <a:rPr lang="en-US" dirty="0"/>
              <a:t>Presenter: Yiheng Xu</a:t>
            </a:r>
          </a:p>
          <a:p>
            <a:r>
              <a:rPr lang="en-US" dirty="0"/>
              <a:t>Date: 10/22/2021</a:t>
            </a:r>
          </a:p>
        </p:txBody>
      </p:sp>
      <p:sp>
        <p:nvSpPr>
          <p:cNvPr id="4" name="Rectangle 3">
            <a:extLst>
              <a:ext uri="{FF2B5EF4-FFF2-40B4-BE49-F238E27FC236}">
                <a16:creationId xmlns:a16="http://schemas.microsoft.com/office/drawing/2014/main" id="{06878E4A-C0A0-5445-AEEF-7F73EF68CE50}"/>
              </a:ext>
            </a:extLst>
          </p:cNvPr>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571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Preliminaries</a:t>
            </a:r>
          </a:p>
        </p:txBody>
      </p:sp>
      <p:pic>
        <p:nvPicPr>
          <p:cNvPr id="10" name="Picture 9">
            <a:extLst>
              <a:ext uri="{FF2B5EF4-FFF2-40B4-BE49-F238E27FC236}">
                <a16:creationId xmlns:a16="http://schemas.microsoft.com/office/drawing/2014/main" id="{D9A1C6D2-37CC-5E40-95C7-FF5F6D6AEB2B}"/>
              </a:ext>
            </a:extLst>
          </p:cNvPr>
          <p:cNvPicPr>
            <a:picLocks noChangeAspect="1"/>
          </p:cNvPicPr>
          <p:nvPr/>
        </p:nvPicPr>
        <p:blipFill>
          <a:blip r:embed="rId2"/>
          <a:stretch>
            <a:fillRect/>
          </a:stretch>
        </p:blipFill>
        <p:spPr>
          <a:xfrm>
            <a:off x="3063214" y="1264864"/>
            <a:ext cx="6065571" cy="5362316"/>
          </a:xfrm>
          <a:prstGeom prst="rect">
            <a:avLst/>
          </a:prstGeom>
        </p:spPr>
      </p:pic>
    </p:spTree>
    <p:extLst>
      <p:ext uri="{BB962C8B-B14F-4D97-AF65-F5344CB8AC3E}">
        <p14:creationId xmlns:p14="http://schemas.microsoft.com/office/powerpoint/2010/main" val="27759515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 Unified View: Prefix-tuning</a:t>
            </a:r>
          </a:p>
        </p:txBody>
      </p:sp>
      <p:pic>
        <p:nvPicPr>
          <p:cNvPr id="4" name="Picture 3">
            <a:extLst>
              <a:ext uri="{FF2B5EF4-FFF2-40B4-BE49-F238E27FC236}">
                <a16:creationId xmlns:a16="http://schemas.microsoft.com/office/drawing/2014/main" id="{A9A5FF80-1E12-3947-87B4-162AD23943DE}"/>
              </a:ext>
            </a:extLst>
          </p:cNvPr>
          <p:cNvPicPr>
            <a:picLocks noChangeAspect="1"/>
          </p:cNvPicPr>
          <p:nvPr/>
        </p:nvPicPr>
        <p:blipFill>
          <a:blip r:embed="rId2"/>
          <a:stretch>
            <a:fillRect/>
          </a:stretch>
        </p:blipFill>
        <p:spPr>
          <a:xfrm>
            <a:off x="903799" y="2383209"/>
            <a:ext cx="8008559" cy="2303833"/>
          </a:xfrm>
          <a:prstGeom prst="rect">
            <a:avLst/>
          </a:prstGeom>
        </p:spPr>
      </p:pic>
      <p:pic>
        <p:nvPicPr>
          <p:cNvPr id="5" name="Picture 4">
            <a:extLst>
              <a:ext uri="{FF2B5EF4-FFF2-40B4-BE49-F238E27FC236}">
                <a16:creationId xmlns:a16="http://schemas.microsoft.com/office/drawing/2014/main" id="{0DAD25BF-D980-9747-AD3E-68CEB163A0D3}"/>
              </a:ext>
            </a:extLst>
          </p:cNvPr>
          <p:cNvPicPr>
            <a:picLocks noChangeAspect="1"/>
          </p:cNvPicPr>
          <p:nvPr/>
        </p:nvPicPr>
        <p:blipFill>
          <a:blip r:embed="rId3"/>
          <a:stretch>
            <a:fillRect/>
          </a:stretch>
        </p:blipFill>
        <p:spPr>
          <a:xfrm>
            <a:off x="903799" y="4754634"/>
            <a:ext cx="6242112" cy="945178"/>
          </a:xfrm>
          <a:prstGeom prst="rect">
            <a:avLst/>
          </a:prstGeom>
        </p:spPr>
      </p:pic>
      <p:pic>
        <p:nvPicPr>
          <p:cNvPr id="6" name="Picture 5">
            <a:extLst>
              <a:ext uri="{FF2B5EF4-FFF2-40B4-BE49-F238E27FC236}">
                <a16:creationId xmlns:a16="http://schemas.microsoft.com/office/drawing/2014/main" id="{EEA47A2F-29D6-9C43-B384-0267A2AC245E}"/>
              </a:ext>
            </a:extLst>
          </p:cNvPr>
          <p:cNvPicPr>
            <a:picLocks noChangeAspect="1"/>
          </p:cNvPicPr>
          <p:nvPr/>
        </p:nvPicPr>
        <p:blipFill>
          <a:blip r:embed="rId4"/>
          <a:stretch>
            <a:fillRect/>
          </a:stretch>
        </p:blipFill>
        <p:spPr>
          <a:xfrm>
            <a:off x="903799" y="5937220"/>
            <a:ext cx="7976053" cy="552358"/>
          </a:xfrm>
          <a:prstGeom prst="rect">
            <a:avLst/>
          </a:prstGeom>
        </p:spPr>
      </p:pic>
      <p:sp>
        <p:nvSpPr>
          <p:cNvPr id="7" name="Content Placeholder 2">
            <a:extLst>
              <a:ext uri="{FF2B5EF4-FFF2-40B4-BE49-F238E27FC236}">
                <a16:creationId xmlns:a16="http://schemas.microsoft.com/office/drawing/2014/main" id="{0625D7CF-4E3A-1E44-9DA5-C11BBFA6803E}"/>
              </a:ext>
            </a:extLst>
          </p:cNvPr>
          <p:cNvSpPr>
            <a:spLocks noGrp="1"/>
          </p:cNvSpPr>
          <p:nvPr>
            <p:ph sz="quarter" idx="10"/>
          </p:nvPr>
        </p:nvSpPr>
        <p:spPr>
          <a:xfrm>
            <a:off x="584200" y="1435100"/>
            <a:ext cx="11018838" cy="861774"/>
          </a:xfrm>
        </p:spPr>
        <p:txBody>
          <a:bodyPr/>
          <a:lstStyle/>
          <a:p>
            <a:r>
              <a:rPr lang="en-US" dirty="0"/>
              <a:t>A position-wise modification to the original head attention output h through linear interpolation</a:t>
            </a:r>
          </a:p>
        </p:txBody>
      </p:sp>
    </p:spTree>
    <p:extLst>
      <p:ext uri="{BB962C8B-B14F-4D97-AF65-F5344CB8AC3E}">
        <p14:creationId xmlns:p14="http://schemas.microsoft.com/office/powerpoint/2010/main" val="7643592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A Unified View: Similarities</a:t>
            </a:r>
          </a:p>
        </p:txBody>
      </p:sp>
      <p:sp>
        <p:nvSpPr>
          <p:cNvPr id="3" name="Text Placeholder 2">
            <a:extLst>
              <a:ext uri="{FF2B5EF4-FFF2-40B4-BE49-F238E27FC236}">
                <a16:creationId xmlns:a16="http://schemas.microsoft.com/office/drawing/2014/main" id="{D3A13618-6E1E-DE4F-ADC6-56000AAE291C}"/>
              </a:ext>
            </a:extLst>
          </p:cNvPr>
          <p:cNvSpPr>
            <a:spLocks noGrp="1"/>
          </p:cNvSpPr>
          <p:nvPr>
            <p:ph type="body" sz="quarter" idx="16"/>
          </p:nvPr>
        </p:nvSpPr>
        <p:spPr/>
        <p:txBody>
          <a:bodyPr/>
          <a:lstStyle/>
          <a:p>
            <a:r>
              <a:rPr lang="en-US" dirty="0"/>
              <a:t>Prefix-tuning</a:t>
            </a:r>
          </a:p>
        </p:txBody>
      </p:sp>
      <p:sp>
        <p:nvSpPr>
          <p:cNvPr id="5" name="Text Placeholder 4">
            <a:extLst>
              <a:ext uri="{FF2B5EF4-FFF2-40B4-BE49-F238E27FC236}">
                <a16:creationId xmlns:a16="http://schemas.microsoft.com/office/drawing/2014/main" id="{338C1FE7-CCD3-8B4D-ABFC-89DC08A10572}"/>
              </a:ext>
            </a:extLst>
          </p:cNvPr>
          <p:cNvSpPr>
            <a:spLocks noGrp="1"/>
          </p:cNvSpPr>
          <p:nvPr>
            <p:ph type="body" sz="quarter" idx="17"/>
          </p:nvPr>
        </p:nvSpPr>
        <p:spPr/>
        <p:txBody>
          <a:bodyPr/>
          <a:lstStyle/>
          <a:p>
            <a:r>
              <a:rPr lang="en-US" dirty="0"/>
              <a:t>Adapter</a:t>
            </a:r>
          </a:p>
        </p:txBody>
      </p:sp>
      <p:sp>
        <p:nvSpPr>
          <p:cNvPr id="8" name="Content Placeholder 7">
            <a:extLst>
              <a:ext uri="{FF2B5EF4-FFF2-40B4-BE49-F238E27FC236}">
                <a16:creationId xmlns:a16="http://schemas.microsoft.com/office/drawing/2014/main" id="{DA978BEA-EB4E-F249-AD4D-01EFF009CC93}"/>
              </a:ext>
            </a:extLst>
          </p:cNvPr>
          <p:cNvSpPr>
            <a:spLocks noGrp="1"/>
          </p:cNvSpPr>
          <p:nvPr>
            <p:ph sz="quarter" idx="11"/>
          </p:nvPr>
        </p:nvSpPr>
        <p:spPr>
          <a:xfrm>
            <a:off x="588963" y="2966592"/>
            <a:ext cx="5214937" cy="1255728"/>
          </a:xfrm>
        </p:spPr>
        <p:txBody>
          <a:bodyPr/>
          <a:lstStyle/>
          <a:p>
            <a:pPr marL="0" indent="0">
              <a:buNone/>
            </a:pPr>
            <a:r>
              <a:rPr lang="en-US" dirty="0"/>
              <a:t>If we define :</a:t>
            </a:r>
          </a:p>
          <a:p>
            <a:pPr marL="0" indent="0">
              <a:buNone/>
            </a:pPr>
            <a:endParaRPr lang="en-US" dirty="0"/>
          </a:p>
          <a:p>
            <a:pPr marL="0" indent="0">
              <a:buNone/>
            </a:pPr>
            <a:r>
              <a:rPr lang="en-US" dirty="0"/>
              <a:t>Then:</a:t>
            </a:r>
          </a:p>
        </p:txBody>
      </p:sp>
      <p:pic>
        <p:nvPicPr>
          <p:cNvPr id="9" name="Picture 8">
            <a:extLst>
              <a:ext uri="{FF2B5EF4-FFF2-40B4-BE49-F238E27FC236}">
                <a16:creationId xmlns:a16="http://schemas.microsoft.com/office/drawing/2014/main" id="{773D82FE-B098-DA40-9810-CEA1EB3F0605}"/>
              </a:ext>
            </a:extLst>
          </p:cNvPr>
          <p:cNvPicPr>
            <a:picLocks noChangeAspect="1"/>
          </p:cNvPicPr>
          <p:nvPr/>
        </p:nvPicPr>
        <p:blipFill>
          <a:blip r:embed="rId2"/>
          <a:stretch>
            <a:fillRect/>
          </a:stretch>
        </p:blipFill>
        <p:spPr>
          <a:xfrm>
            <a:off x="730127" y="3451902"/>
            <a:ext cx="3347430" cy="369331"/>
          </a:xfrm>
          <a:prstGeom prst="rect">
            <a:avLst/>
          </a:prstGeom>
        </p:spPr>
      </p:pic>
      <p:pic>
        <p:nvPicPr>
          <p:cNvPr id="12" name="Picture 11">
            <a:extLst>
              <a:ext uri="{FF2B5EF4-FFF2-40B4-BE49-F238E27FC236}">
                <a16:creationId xmlns:a16="http://schemas.microsoft.com/office/drawing/2014/main" id="{1C7BFFD3-F385-1742-AC2E-BE2FDC044052}"/>
              </a:ext>
            </a:extLst>
          </p:cNvPr>
          <p:cNvPicPr>
            <a:picLocks noChangeAspect="1"/>
          </p:cNvPicPr>
          <p:nvPr/>
        </p:nvPicPr>
        <p:blipFill>
          <a:blip r:embed="rId3"/>
          <a:stretch>
            <a:fillRect/>
          </a:stretch>
        </p:blipFill>
        <p:spPr>
          <a:xfrm>
            <a:off x="582612" y="1968271"/>
            <a:ext cx="3562351" cy="415839"/>
          </a:xfrm>
          <a:prstGeom prst="rect">
            <a:avLst/>
          </a:prstGeom>
        </p:spPr>
      </p:pic>
      <p:pic>
        <p:nvPicPr>
          <p:cNvPr id="13" name="Picture 12">
            <a:extLst>
              <a:ext uri="{FF2B5EF4-FFF2-40B4-BE49-F238E27FC236}">
                <a16:creationId xmlns:a16="http://schemas.microsoft.com/office/drawing/2014/main" id="{6F4B8474-CB1C-2241-9C66-6294ABAF0D55}"/>
              </a:ext>
            </a:extLst>
          </p:cNvPr>
          <p:cNvPicPr>
            <a:picLocks noChangeAspect="1"/>
          </p:cNvPicPr>
          <p:nvPr/>
        </p:nvPicPr>
        <p:blipFill>
          <a:blip r:embed="rId4"/>
          <a:stretch>
            <a:fillRect/>
          </a:stretch>
        </p:blipFill>
        <p:spPr>
          <a:xfrm>
            <a:off x="588963" y="2445812"/>
            <a:ext cx="3377930" cy="440881"/>
          </a:xfrm>
          <a:prstGeom prst="rect">
            <a:avLst/>
          </a:prstGeom>
        </p:spPr>
      </p:pic>
      <p:pic>
        <p:nvPicPr>
          <p:cNvPr id="14" name="Picture 13">
            <a:extLst>
              <a:ext uri="{FF2B5EF4-FFF2-40B4-BE49-F238E27FC236}">
                <a16:creationId xmlns:a16="http://schemas.microsoft.com/office/drawing/2014/main" id="{11C68774-0023-8849-AF8A-810B1E0DFCC7}"/>
              </a:ext>
            </a:extLst>
          </p:cNvPr>
          <p:cNvPicPr>
            <a:picLocks noChangeAspect="1"/>
          </p:cNvPicPr>
          <p:nvPr/>
        </p:nvPicPr>
        <p:blipFill>
          <a:blip r:embed="rId5"/>
          <a:stretch>
            <a:fillRect/>
          </a:stretch>
        </p:blipFill>
        <p:spPr>
          <a:xfrm>
            <a:off x="646158" y="4319313"/>
            <a:ext cx="4408763" cy="485489"/>
          </a:xfrm>
          <a:prstGeom prst="rect">
            <a:avLst/>
          </a:prstGeom>
        </p:spPr>
      </p:pic>
      <p:pic>
        <p:nvPicPr>
          <p:cNvPr id="16" name="Picture 15">
            <a:extLst>
              <a:ext uri="{FF2B5EF4-FFF2-40B4-BE49-F238E27FC236}">
                <a16:creationId xmlns:a16="http://schemas.microsoft.com/office/drawing/2014/main" id="{E085EA77-BBAC-0B45-B8DA-1BB1AD5225A6}"/>
              </a:ext>
            </a:extLst>
          </p:cNvPr>
          <p:cNvPicPr>
            <a:picLocks noChangeAspect="1"/>
          </p:cNvPicPr>
          <p:nvPr/>
        </p:nvPicPr>
        <p:blipFill>
          <a:blip r:embed="rId6"/>
          <a:stretch>
            <a:fillRect/>
          </a:stretch>
        </p:blipFill>
        <p:spPr>
          <a:xfrm>
            <a:off x="6164105" y="2101084"/>
            <a:ext cx="3562352" cy="566051"/>
          </a:xfrm>
          <a:prstGeom prst="rect">
            <a:avLst/>
          </a:prstGeom>
        </p:spPr>
      </p:pic>
      <p:cxnSp>
        <p:nvCxnSpPr>
          <p:cNvPr id="18" name="Elbow Connector 17">
            <a:extLst>
              <a:ext uri="{FF2B5EF4-FFF2-40B4-BE49-F238E27FC236}">
                <a16:creationId xmlns:a16="http://schemas.microsoft.com/office/drawing/2014/main" id="{8FB24DCC-37A5-284F-8348-5BC896C589BF}"/>
              </a:ext>
            </a:extLst>
          </p:cNvPr>
          <p:cNvCxnSpPr>
            <a:cxnSpLocks/>
            <a:stCxn id="16" idx="2"/>
            <a:endCxn id="14" idx="3"/>
          </p:cNvCxnSpPr>
          <p:nvPr/>
        </p:nvCxnSpPr>
        <p:spPr>
          <a:xfrm rot="5400000">
            <a:off x="5552640" y="2169416"/>
            <a:ext cx="1894923" cy="2890360"/>
          </a:xfrm>
          <a:prstGeom prst="bentConnector2">
            <a:avLst/>
          </a:prstGeom>
          <a:ln w="5080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41F9C5-592F-5444-A6D5-5BC6F147B36A}"/>
              </a:ext>
            </a:extLst>
          </p:cNvPr>
          <p:cNvSpPr txBox="1"/>
          <p:nvPr/>
        </p:nvSpPr>
        <p:spPr>
          <a:xfrm>
            <a:off x="8170707" y="3914543"/>
            <a:ext cx="836768" cy="307777"/>
          </a:xfrm>
          <a:prstGeom prst="rect">
            <a:avLst/>
          </a:prstGeom>
          <a:noFill/>
        </p:spPr>
        <p:txBody>
          <a:bodyPr wrap="none" lIns="0" tIns="0" rIns="0" bIns="0" rtlCol="0">
            <a:spAutoFit/>
          </a:bodyPr>
          <a:lstStyle/>
          <a:p>
            <a:pPr algn="l"/>
            <a:r>
              <a:rPr lang="en-US" sz="2000" dirty="0">
                <a:solidFill>
                  <a:schemeClr val="tx1">
                    <a:lumMod val="75000"/>
                    <a:lumOff val="25000"/>
                  </a:schemeClr>
                </a:solidFill>
              </a:rPr>
              <a:t>Similar!</a:t>
            </a:r>
          </a:p>
        </p:txBody>
      </p:sp>
    </p:spTree>
    <p:extLst>
      <p:ext uri="{BB962C8B-B14F-4D97-AF65-F5344CB8AC3E}">
        <p14:creationId xmlns:p14="http://schemas.microsoft.com/office/powerpoint/2010/main" val="3220071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A Unified View: Differences</a:t>
            </a:r>
          </a:p>
        </p:txBody>
      </p:sp>
      <p:sp>
        <p:nvSpPr>
          <p:cNvPr id="3" name="Text Placeholder 2">
            <a:extLst>
              <a:ext uri="{FF2B5EF4-FFF2-40B4-BE49-F238E27FC236}">
                <a16:creationId xmlns:a16="http://schemas.microsoft.com/office/drawing/2014/main" id="{D3A13618-6E1E-DE4F-ADC6-56000AAE291C}"/>
              </a:ext>
            </a:extLst>
          </p:cNvPr>
          <p:cNvSpPr>
            <a:spLocks noGrp="1"/>
          </p:cNvSpPr>
          <p:nvPr>
            <p:ph type="body" sz="quarter" idx="16"/>
          </p:nvPr>
        </p:nvSpPr>
        <p:spPr>
          <a:xfrm>
            <a:off x="584200" y="1443174"/>
            <a:ext cx="5219700" cy="430887"/>
          </a:xfrm>
        </p:spPr>
        <p:txBody>
          <a:bodyPr/>
          <a:lstStyle/>
          <a:p>
            <a:r>
              <a:rPr lang="en-US" dirty="0"/>
              <a:t>Adapter</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6F96F5D-908F-7A46-A738-C69C94656323}"/>
                  </a:ext>
                </a:extLst>
              </p:cNvPr>
              <p:cNvSpPr>
                <a:spLocks noGrp="1"/>
              </p:cNvSpPr>
              <p:nvPr>
                <p:ph sz="quarter" idx="11"/>
              </p:nvPr>
            </p:nvSpPr>
            <p:spPr>
              <a:xfrm>
                <a:off x="588963" y="2087699"/>
                <a:ext cx="5214937" cy="1625060"/>
              </a:xfrm>
            </p:spPr>
            <p:txBody>
              <a:bodyPr/>
              <a:lstStyle/>
              <a:p>
                <a:r>
                  <a:rPr lang="en-US" dirty="0"/>
                  <a:t>Use layer output </a:t>
                </a:r>
                <a14:m>
                  <m:oMath xmlns:m="http://schemas.openxmlformats.org/officeDocument/2006/math">
                    <m:r>
                      <a:rPr lang="en-US" b="0" i="1" smtClean="0">
                        <a:solidFill>
                          <a:srgbClr val="C00000"/>
                        </a:solidFill>
                        <a:latin typeface="Cambria Math" panose="02040503050406030204" pitchFamily="18" charset="0"/>
                      </a:rPr>
                      <m:t>h</m:t>
                    </m:r>
                  </m:oMath>
                </a14:m>
                <a:r>
                  <a:rPr lang="en-US" b="1" i="1" dirty="0"/>
                  <a:t> </a:t>
                </a:r>
                <a:r>
                  <a:rPr lang="en-US" dirty="0"/>
                  <a:t>to compute </a:t>
                </a:r>
                <a14:m>
                  <m:oMath xmlns:m="http://schemas.openxmlformats.org/officeDocument/2006/math">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h</m:t>
                    </m:r>
                  </m:oMath>
                </a14:m>
                <a:r>
                  <a:rPr lang="en-US" dirty="0"/>
                  <a:t> </a:t>
                </a:r>
              </a:p>
              <a:p>
                <a:r>
                  <a:rPr lang="en-US" dirty="0"/>
                  <a:t>Modify attention or FFN outputs</a:t>
                </a:r>
              </a:p>
              <a:p>
                <a:r>
                  <a:rPr lang="en-US" dirty="0"/>
                  <a:t>Apply to each head</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dirty="0"/>
                  <a:t> to get full-rank updates</a:t>
                </a:r>
              </a:p>
            </p:txBody>
          </p:sp>
        </mc:Choice>
        <mc:Fallback>
          <p:sp>
            <p:nvSpPr>
              <p:cNvPr id="4" name="Content Placeholder 3">
                <a:extLst>
                  <a:ext uri="{FF2B5EF4-FFF2-40B4-BE49-F238E27FC236}">
                    <a16:creationId xmlns:a16="http://schemas.microsoft.com/office/drawing/2014/main" id="{C6F96F5D-908F-7A46-A738-C69C94656323}"/>
                  </a:ext>
                </a:extLst>
              </p:cNvPr>
              <p:cNvSpPr>
                <a:spLocks noGrp="1" noRot="1" noChangeAspect="1" noMove="1" noResize="1" noEditPoints="1" noAdjustHandles="1" noChangeArrowheads="1" noChangeShapeType="1" noTextEdit="1"/>
              </p:cNvSpPr>
              <p:nvPr>
                <p:ph sz="quarter" idx="11"/>
              </p:nvPr>
            </p:nvSpPr>
            <p:spPr>
              <a:xfrm>
                <a:off x="588963" y="2087699"/>
                <a:ext cx="5214937" cy="1625060"/>
              </a:xfrm>
              <a:blipFill>
                <a:blip r:embed="rId2"/>
                <a:stretch>
                  <a:fillRect l="-2920" t="-6202" b="-8527"/>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38C1FE7-CCD3-8B4D-ABFC-89DC08A10572}"/>
              </a:ext>
            </a:extLst>
          </p:cNvPr>
          <p:cNvSpPr>
            <a:spLocks noGrp="1"/>
          </p:cNvSpPr>
          <p:nvPr>
            <p:ph type="body" sz="quarter" idx="17"/>
          </p:nvPr>
        </p:nvSpPr>
        <p:spPr/>
        <p:txBody>
          <a:bodyPr/>
          <a:lstStyle/>
          <a:p>
            <a:r>
              <a:rPr lang="en-US" dirty="0"/>
              <a:t>Prefix-tuning</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18FA1DF5-16D1-ED48-8E43-963DE03C0680}"/>
                  </a:ext>
                </a:extLst>
              </p:cNvPr>
              <p:cNvSpPr>
                <a:spLocks noGrp="1"/>
              </p:cNvSpPr>
              <p:nvPr>
                <p:ph sz="quarter" idx="13"/>
              </p:nvPr>
            </p:nvSpPr>
            <p:spPr>
              <a:xfrm>
                <a:off x="6394451" y="2081213"/>
                <a:ext cx="5439483" cy="1625060"/>
              </a:xfrm>
            </p:spPr>
            <p:txBody>
              <a:bodyPr/>
              <a:lstStyle/>
              <a:p>
                <a:r>
                  <a:rPr lang="en-US" dirty="0"/>
                  <a:t>Use layer input </a:t>
                </a:r>
                <a14:m>
                  <m:oMath xmlns:m="http://schemas.openxmlformats.org/officeDocument/2006/math">
                    <m:r>
                      <m:rPr>
                        <m:sty m:val="p"/>
                      </m:rPr>
                      <a:rPr lang="en-US" b="0" i="0" smtClean="0">
                        <a:solidFill>
                          <a:srgbClr val="C00000"/>
                        </a:solidFill>
                        <a:latin typeface="Cambria Math" panose="02040503050406030204" pitchFamily="18" charset="0"/>
                      </a:rPr>
                      <m:t>x</m:t>
                    </m:r>
                  </m:oMath>
                </a14:m>
                <a:r>
                  <a:rPr lang="en-US" dirty="0"/>
                  <a:t> to compute </a:t>
                </a:r>
                <a14:m>
                  <m:oMath xmlns:m="http://schemas.openxmlformats.org/officeDocument/2006/math">
                    <m:r>
                      <a:rPr lang="en-US" sz="2400" b="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h</m:t>
                    </m:r>
                  </m:oMath>
                </a14:m>
                <a:r>
                  <a:rPr lang="en-US" dirty="0"/>
                  <a:t> </a:t>
                </a:r>
              </a:p>
              <a:p>
                <a:r>
                  <a:rPr lang="en-US" dirty="0"/>
                  <a:t>modify attention output of each head</a:t>
                </a:r>
              </a:p>
              <a:p>
                <a:r>
                  <a:rPr lang="en-US" dirty="0"/>
                  <a:t>Single-headed (more expressive)</a:t>
                </a:r>
              </a:p>
              <a:p>
                <a:pPr lvl="1"/>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h</m:t>
                        </m:r>
                      </m:sub>
                    </m:sSub>
                  </m:oMath>
                </a14:m>
                <a:r>
                  <a:rPr lang="en-US" dirty="0"/>
                  <a:t> to get full-rank updates</a:t>
                </a:r>
              </a:p>
            </p:txBody>
          </p:sp>
        </mc:Choice>
        <mc:Fallback>
          <p:sp>
            <p:nvSpPr>
              <p:cNvPr id="6" name="Content Placeholder 5">
                <a:extLst>
                  <a:ext uri="{FF2B5EF4-FFF2-40B4-BE49-F238E27FC236}">
                    <a16:creationId xmlns:a16="http://schemas.microsoft.com/office/drawing/2014/main" id="{18FA1DF5-16D1-ED48-8E43-963DE03C0680}"/>
                  </a:ext>
                </a:extLst>
              </p:cNvPr>
              <p:cNvSpPr>
                <a:spLocks noGrp="1" noRot="1" noChangeAspect="1" noMove="1" noResize="1" noEditPoints="1" noAdjustHandles="1" noChangeArrowheads="1" noChangeShapeType="1" noTextEdit="1"/>
              </p:cNvSpPr>
              <p:nvPr>
                <p:ph sz="quarter" idx="13"/>
              </p:nvPr>
            </p:nvSpPr>
            <p:spPr>
              <a:xfrm>
                <a:off x="6394451" y="2081213"/>
                <a:ext cx="5439483" cy="1625060"/>
              </a:xfrm>
              <a:blipFill>
                <a:blip r:embed="rId3"/>
                <a:stretch>
                  <a:fillRect l="-2797" t="-5426" r="-699" b="-852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987691C2-ACDC-E740-B473-4F015ECE8B54}"/>
              </a:ext>
            </a:extLst>
          </p:cNvPr>
          <p:cNvPicPr>
            <a:picLocks noChangeAspect="1"/>
          </p:cNvPicPr>
          <p:nvPr/>
        </p:nvPicPr>
        <p:blipFill>
          <a:blip r:embed="rId4"/>
          <a:stretch>
            <a:fillRect/>
          </a:stretch>
        </p:blipFill>
        <p:spPr>
          <a:xfrm>
            <a:off x="3402706" y="4332924"/>
            <a:ext cx="4802388" cy="2525076"/>
          </a:xfrm>
          <a:prstGeom prst="rect">
            <a:avLst/>
          </a:prstGeom>
        </p:spPr>
      </p:pic>
    </p:spTree>
    <p:extLst>
      <p:ext uri="{BB962C8B-B14F-4D97-AF65-F5344CB8AC3E}">
        <p14:creationId xmlns:p14="http://schemas.microsoft.com/office/powerpoint/2010/main" val="20901426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 Unified View</a:t>
            </a:r>
          </a:p>
        </p:txBody>
      </p:sp>
      <p:sp>
        <p:nvSpPr>
          <p:cNvPr id="5" name="Content Placeholder 4">
            <a:extLst>
              <a:ext uri="{FF2B5EF4-FFF2-40B4-BE49-F238E27FC236}">
                <a16:creationId xmlns:a16="http://schemas.microsoft.com/office/drawing/2014/main" id="{117114AF-E9AF-E245-B777-2C17F954C527}"/>
              </a:ext>
            </a:extLst>
          </p:cNvPr>
          <p:cNvSpPr>
            <a:spLocks noGrp="1"/>
          </p:cNvSpPr>
          <p:nvPr>
            <p:ph sz="quarter" idx="10"/>
          </p:nvPr>
        </p:nvSpPr>
        <p:spPr>
          <a:xfrm>
            <a:off x="584200" y="1435100"/>
            <a:ext cx="11018838" cy="1895904"/>
          </a:xfrm>
        </p:spPr>
        <p:txBody>
          <a:bodyPr/>
          <a:lstStyle/>
          <a:p>
            <a:r>
              <a:rPr lang="en-US" dirty="0"/>
              <a:t>Functional Form: </a:t>
            </a:r>
            <a:r>
              <a:rPr lang="en-US" dirty="0">
                <a:latin typeface="Consolas" panose="020B0609020204030204" pitchFamily="49" charset="0"/>
                <a:cs typeface="Consolas" panose="020B0609020204030204" pitchFamily="49" charset="0"/>
              </a:rPr>
              <a:t>proj_down → nonlinear → proj_up</a:t>
            </a:r>
          </a:p>
          <a:p>
            <a:r>
              <a:rPr lang="en-US" dirty="0">
                <a:cs typeface="Consolas" panose="020B0609020204030204" pitchFamily="49" charset="0"/>
              </a:rPr>
              <a:t>Insertion Form: parallel/sequential</a:t>
            </a:r>
          </a:p>
          <a:p>
            <a:r>
              <a:rPr lang="en-US" dirty="0">
                <a:cs typeface="Consolas" panose="020B0609020204030204" pitchFamily="49" charset="0"/>
              </a:rPr>
              <a:t>Modified Representation: which hidden representation is directly modified</a:t>
            </a:r>
          </a:p>
        </p:txBody>
      </p:sp>
      <p:pic>
        <p:nvPicPr>
          <p:cNvPr id="6" name="Picture 5">
            <a:extLst>
              <a:ext uri="{FF2B5EF4-FFF2-40B4-BE49-F238E27FC236}">
                <a16:creationId xmlns:a16="http://schemas.microsoft.com/office/drawing/2014/main" id="{76932F7E-93C6-844C-A531-2F69BD7A39CC}"/>
              </a:ext>
            </a:extLst>
          </p:cNvPr>
          <p:cNvPicPr>
            <a:picLocks noChangeAspect="1"/>
          </p:cNvPicPr>
          <p:nvPr/>
        </p:nvPicPr>
        <p:blipFill>
          <a:blip r:embed="rId2"/>
          <a:stretch>
            <a:fillRect/>
          </a:stretch>
        </p:blipFill>
        <p:spPr>
          <a:xfrm>
            <a:off x="671169" y="3322840"/>
            <a:ext cx="10844899" cy="2650713"/>
          </a:xfrm>
          <a:prstGeom prst="rect">
            <a:avLst/>
          </a:prstGeom>
        </p:spPr>
      </p:pic>
    </p:spTree>
    <p:extLst>
      <p:ext uri="{BB962C8B-B14F-4D97-AF65-F5344CB8AC3E}">
        <p14:creationId xmlns:p14="http://schemas.microsoft.com/office/powerpoint/2010/main" val="23351672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 Unified View: Transferring Design Elements</a:t>
            </a:r>
          </a:p>
        </p:txBody>
      </p:sp>
      <p:pic>
        <p:nvPicPr>
          <p:cNvPr id="6" name="Picture 5">
            <a:extLst>
              <a:ext uri="{FF2B5EF4-FFF2-40B4-BE49-F238E27FC236}">
                <a16:creationId xmlns:a16="http://schemas.microsoft.com/office/drawing/2014/main" id="{76932F7E-93C6-844C-A531-2F69BD7A39CC}"/>
              </a:ext>
            </a:extLst>
          </p:cNvPr>
          <p:cNvPicPr>
            <a:picLocks noChangeAspect="1"/>
          </p:cNvPicPr>
          <p:nvPr/>
        </p:nvPicPr>
        <p:blipFill>
          <a:blip r:embed="rId2"/>
          <a:stretch>
            <a:fillRect/>
          </a:stretch>
        </p:blipFill>
        <p:spPr>
          <a:xfrm>
            <a:off x="671169" y="1462175"/>
            <a:ext cx="10844899" cy="2650713"/>
          </a:xfrm>
          <a:prstGeom prst="rect">
            <a:avLst/>
          </a:prstGeom>
        </p:spPr>
      </p:pic>
      <p:pic>
        <p:nvPicPr>
          <p:cNvPr id="7" name="Picture 6">
            <a:extLst>
              <a:ext uri="{FF2B5EF4-FFF2-40B4-BE49-F238E27FC236}">
                <a16:creationId xmlns:a16="http://schemas.microsoft.com/office/drawing/2014/main" id="{9AADCD99-31CA-0B4C-9EAE-2CA1F89D1EA3}"/>
              </a:ext>
            </a:extLst>
          </p:cNvPr>
          <p:cNvPicPr>
            <a:picLocks noChangeAspect="1"/>
          </p:cNvPicPr>
          <p:nvPr/>
        </p:nvPicPr>
        <p:blipFill>
          <a:blip r:embed="rId3"/>
          <a:stretch>
            <a:fillRect/>
          </a:stretch>
        </p:blipFill>
        <p:spPr>
          <a:xfrm>
            <a:off x="588263" y="4105483"/>
            <a:ext cx="11115116" cy="2295317"/>
          </a:xfrm>
          <a:prstGeom prst="rect">
            <a:avLst/>
          </a:prstGeom>
        </p:spPr>
      </p:pic>
    </p:spTree>
    <p:extLst>
      <p:ext uri="{BB962C8B-B14F-4D97-AF65-F5344CB8AC3E}">
        <p14:creationId xmlns:p14="http://schemas.microsoft.com/office/powerpoint/2010/main" val="8861932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567404"/>
          </a:xfrm>
        </p:spPr>
        <p:txBody>
          <a:bodyPr/>
          <a:lstStyle/>
          <a:p>
            <a:r>
              <a:rPr lang="en-US" dirty="0"/>
              <a:t>Tasks &amp; Datasets:</a:t>
            </a:r>
          </a:p>
          <a:p>
            <a:pPr lvl="1"/>
            <a:r>
              <a:rPr lang="en-US" dirty="0"/>
              <a:t>Summarization XSum, </a:t>
            </a:r>
          </a:p>
          <a:p>
            <a:pPr lvl="1"/>
            <a:r>
              <a:rPr lang="en-US" dirty="0"/>
              <a:t>Translation WMT 2016</a:t>
            </a:r>
          </a:p>
          <a:p>
            <a:pPr lvl="1"/>
            <a:r>
              <a:rPr lang="en-US" dirty="0"/>
              <a:t>Sentence Representation: MNLI &amp; SST-2</a:t>
            </a:r>
          </a:p>
          <a:p>
            <a:r>
              <a:rPr lang="en-US" dirty="0"/>
              <a:t>Models</a:t>
            </a:r>
          </a:p>
          <a:p>
            <a:pPr lvl="1"/>
            <a:r>
              <a:rPr lang="en-US" dirty="0"/>
              <a:t>Generation: BART &amp; </a:t>
            </a:r>
            <a:r>
              <a:rPr lang="en-US" dirty="0" err="1"/>
              <a:t>mBART</a:t>
            </a:r>
            <a:endParaRPr lang="en-US" dirty="0"/>
          </a:p>
          <a:p>
            <a:pPr lvl="1"/>
            <a:r>
              <a:rPr lang="en-US" dirty="0"/>
              <a:t>Understanding: </a:t>
            </a:r>
            <a:r>
              <a:rPr lang="en-US" dirty="0" err="1"/>
              <a:t>RoBERTa</a:t>
            </a:r>
            <a:endParaRPr lang="en-US" dirty="0"/>
          </a:p>
          <a:p>
            <a:r>
              <a:rPr lang="en-US" dirty="0"/>
              <a:t>Evaluation</a:t>
            </a:r>
          </a:p>
          <a:p>
            <a:pPr lvl="1"/>
            <a:r>
              <a:rPr lang="en-US" dirty="0"/>
              <a:t>Generation: ROUGE 1/2/L &amp; BLEU</a:t>
            </a:r>
          </a:p>
          <a:p>
            <a:pPr lvl="1"/>
            <a:r>
              <a:rPr lang="en-US" dirty="0"/>
              <a:t>Understanding: Accuracy</a:t>
            </a:r>
          </a:p>
          <a:p>
            <a:endParaRPr lang="en-US" dirty="0"/>
          </a:p>
        </p:txBody>
      </p:sp>
    </p:spTree>
    <p:extLst>
      <p:ext uri="{BB962C8B-B14F-4D97-AF65-F5344CB8AC3E}">
        <p14:creationId xmlns:p14="http://schemas.microsoft.com/office/powerpoint/2010/main" val="1972830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4DFD27-B635-A746-A88C-77C60B183AEB}"/>
              </a:ext>
            </a:extLst>
          </p:cNvPr>
          <p:cNvPicPr>
            <a:picLocks noChangeAspect="1"/>
          </p:cNvPicPr>
          <p:nvPr/>
        </p:nvPicPr>
        <p:blipFill>
          <a:blip r:embed="rId2"/>
          <a:stretch>
            <a:fillRect/>
          </a:stretch>
        </p:blipFill>
        <p:spPr>
          <a:xfrm>
            <a:off x="584200" y="2194560"/>
            <a:ext cx="6725712" cy="4084320"/>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The Results of Existing Methods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947952"/>
          </a:xfrm>
        </p:spPr>
        <p:txBody>
          <a:bodyPr/>
          <a:lstStyle/>
          <a:p>
            <a:r>
              <a:rPr lang="en-US" dirty="0"/>
              <a:t>MNLI </a:t>
            </a:r>
            <a:r>
              <a:rPr lang="en-US" altLang="zh-CN" dirty="0"/>
              <a:t>&amp;</a:t>
            </a:r>
            <a:r>
              <a:rPr lang="zh-CN" altLang="en-US" dirty="0"/>
              <a:t> </a:t>
            </a:r>
            <a:r>
              <a:rPr lang="en-US" altLang="zh-CN" dirty="0"/>
              <a:t>SST2: competitive by tuning fewer than 1% params</a:t>
            </a:r>
          </a:p>
          <a:p>
            <a:r>
              <a:rPr lang="en-US" dirty="0"/>
              <a:t>XSum: large gap even though increasing params to &gt;10%</a:t>
            </a:r>
          </a:p>
        </p:txBody>
      </p:sp>
      <p:pic>
        <p:nvPicPr>
          <p:cNvPr id="5" name="Picture 4">
            <a:extLst>
              <a:ext uri="{FF2B5EF4-FFF2-40B4-BE49-F238E27FC236}">
                <a16:creationId xmlns:a16="http://schemas.microsoft.com/office/drawing/2014/main" id="{2382E4D4-B9C1-434C-9472-3D1ED74E02ED}"/>
              </a:ext>
            </a:extLst>
          </p:cNvPr>
          <p:cNvPicPr>
            <a:picLocks noChangeAspect="1"/>
          </p:cNvPicPr>
          <p:nvPr/>
        </p:nvPicPr>
        <p:blipFill>
          <a:blip r:embed="rId3"/>
          <a:stretch>
            <a:fillRect/>
          </a:stretch>
        </p:blipFill>
        <p:spPr>
          <a:xfrm>
            <a:off x="7309912" y="2289889"/>
            <a:ext cx="4554367" cy="3070860"/>
          </a:xfrm>
          <a:prstGeom prst="rect">
            <a:avLst/>
          </a:prstGeom>
        </p:spPr>
      </p:pic>
      <p:pic>
        <p:nvPicPr>
          <p:cNvPr id="6" name="Picture 5">
            <a:extLst>
              <a:ext uri="{FF2B5EF4-FFF2-40B4-BE49-F238E27FC236}">
                <a16:creationId xmlns:a16="http://schemas.microsoft.com/office/drawing/2014/main" id="{7685416D-0F84-D74A-8920-888B2D346597}"/>
              </a:ext>
            </a:extLst>
          </p:cNvPr>
          <p:cNvPicPr>
            <a:picLocks noChangeAspect="1"/>
          </p:cNvPicPr>
          <p:nvPr/>
        </p:nvPicPr>
        <p:blipFill>
          <a:blip r:embed="rId4"/>
          <a:stretch>
            <a:fillRect/>
          </a:stretch>
        </p:blipFill>
        <p:spPr>
          <a:xfrm>
            <a:off x="7359411" y="5230134"/>
            <a:ext cx="4455368" cy="1248100"/>
          </a:xfrm>
          <a:prstGeom prst="rect">
            <a:avLst/>
          </a:prstGeom>
        </p:spPr>
      </p:pic>
      <p:sp>
        <p:nvSpPr>
          <p:cNvPr id="7" name="TextBox 6">
            <a:extLst>
              <a:ext uri="{FF2B5EF4-FFF2-40B4-BE49-F238E27FC236}">
                <a16:creationId xmlns:a16="http://schemas.microsoft.com/office/drawing/2014/main" id="{AF5B68D9-929B-D549-BEE9-4B1861C93693}"/>
              </a:ext>
            </a:extLst>
          </p:cNvPr>
          <p:cNvSpPr txBox="1"/>
          <p:nvPr/>
        </p:nvSpPr>
        <p:spPr>
          <a:xfrm>
            <a:off x="8747760" y="6085840"/>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1087839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Sequential or Parallel?</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95904"/>
          </a:xfrm>
        </p:spPr>
        <p:txBody>
          <a:bodyPr/>
          <a:lstStyle/>
          <a:p>
            <a:r>
              <a:rPr lang="en-US" dirty="0"/>
              <a:t>The results of parallel adapter (PA) variant to the conventional sequential adapter (SA) over both the attention (att) and FFN</a:t>
            </a:r>
          </a:p>
          <a:p>
            <a:r>
              <a:rPr lang="en-US" dirty="0"/>
              <a:t>PA(ffn) &gt; PA(attn) &gt; SA(ffn) &gt;SA(attn)</a:t>
            </a:r>
          </a:p>
          <a:p>
            <a:r>
              <a:rPr lang="en-US" b="1" dirty="0"/>
              <a:t>Parallel Adapter (PA) is better</a:t>
            </a:r>
          </a:p>
        </p:txBody>
      </p:sp>
      <p:sp>
        <p:nvSpPr>
          <p:cNvPr id="5" name="TextBox 4">
            <a:extLst>
              <a:ext uri="{FF2B5EF4-FFF2-40B4-BE49-F238E27FC236}">
                <a16:creationId xmlns:a16="http://schemas.microsoft.com/office/drawing/2014/main" id="{CE1272E9-C453-484F-B491-3ABC6D3AE81F}"/>
              </a:ext>
            </a:extLst>
          </p:cNvPr>
          <p:cNvSpPr txBox="1"/>
          <p:nvPr/>
        </p:nvSpPr>
        <p:spPr>
          <a:xfrm>
            <a:off x="4480560" y="4541520"/>
            <a:ext cx="65" cy="307777"/>
          </a:xfrm>
          <a:prstGeom prst="rect">
            <a:avLst/>
          </a:prstGeom>
          <a:noFill/>
        </p:spPr>
        <p:txBody>
          <a:bodyPr wrap="none" lIns="0" tIns="0" rIns="0" bIns="0" rtlCol="0">
            <a:spAutoFit/>
          </a:bodyPr>
          <a:lstStyle/>
          <a:p>
            <a:pPr algn="l"/>
            <a:endParaRPr lang="en-US" sz="2000" dirty="0" err="1"/>
          </a:p>
        </p:txBody>
      </p:sp>
      <p:pic>
        <p:nvPicPr>
          <p:cNvPr id="7" name="Picture 6">
            <a:extLst>
              <a:ext uri="{FF2B5EF4-FFF2-40B4-BE49-F238E27FC236}">
                <a16:creationId xmlns:a16="http://schemas.microsoft.com/office/drawing/2014/main" id="{7D421ACB-99FF-5946-A275-5AD4EE5D692F}"/>
              </a:ext>
            </a:extLst>
          </p:cNvPr>
          <p:cNvPicPr>
            <a:picLocks noChangeAspect="1"/>
          </p:cNvPicPr>
          <p:nvPr/>
        </p:nvPicPr>
        <p:blipFill>
          <a:blip r:embed="rId2"/>
          <a:stretch>
            <a:fillRect/>
          </a:stretch>
        </p:blipFill>
        <p:spPr>
          <a:xfrm>
            <a:off x="1899920" y="3322308"/>
            <a:ext cx="8392160" cy="3053977"/>
          </a:xfrm>
          <a:prstGeom prst="rect">
            <a:avLst/>
          </a:prstGeom>
        </p:spPr>
      </p:pic>
    </p:spTree>
    <p:extLst>
      <p:ext uri="{BB962C8B-B14F-4D97-AF65-F5344CB8AC3E}">
        <p14:creationId xmlns:p14="http://schemas.microsoft.com/office/powerpoint/2010/main" val="25547087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3946FC-29AB-664B-9822-DECCB3A6D396}"/>
              </a:ext>
            </a:extLst>
          </p:cNvPr>
          <p:cNvPicPr>
            <a:picLocks noChangeAspect="1"/>
          </p:cNvPicPr>
          <p:nvPr/>
        </p:nvPicPr>
        <p:blipFill>
          <a:blip r:embed="rId2"/>
          <a:stretch>
            <a:fillRect/>
          </a:stretch>
        </p:blipFill>
        <p:spPr>
          <a:xfrm>
            <a:off x="212169" y="3552504"/>
            <a:ext cx="11767661" cy="3143226"/>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Attention or FFN?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240613"/>
          </a:xfrm>
        </p:spPr>
        <p:txBody>
          <a:bodyPr/>
          <a:lstStyle/>
          <a:p>
            <a:r>
              <a:rPr lang="en-US" b="1" dirty="0"/>
              <a:t>Any</a:t>
            </a:r>
            <a:r>
              <a:rPr lang="en-US" dirty="0"/>
              <a:t> method with </a:t>
            </a:r>
            <a:r>
              <a:rPr lang="en-US" b="1" dirty="0"/>
              <a:t>FFN</a:t>
            </a:r>
            <a:r>
              <a:rPr lang="en-US" dirty="0"/>
              <a:t> modification outperforms </a:t>
            </a:r>
            <a:r>
              <a:rPr lang="en-US" b="1" dirty="0"/>
              <a:t>all</a:t>
            </a:r>
            <a:r>
              <a:rPr lang="en-US" dirty="0"/>
              <a:t> the methods with </a:t>
            </a:r>
            <a:r>
              <a:rPr lang="en-US" b="1" dirty="0"/>
              <a:t>attention</a:t>
            </a:r>
            <a:r>
              <a:rPr lang="en-US" dirty="0"/>
              <a:t> modification in </a:t>
            </a:r>
            <a:r>
              <a:rPr lang="en-US" b="1" dirty="0"/>
              <a:t>all</a:t>
            </a:r>
            <a:r>
              <a:rPr lang="en-US" dirty="0"/>
              <a:t> cases</a:t>
            </a:r>
          </a:p>
          <a:p>
            <a:r>
              <a:rPr lang="en-US" dirty="0"/>
              <a:t>FFN modification can utilize the added parameters </a:t>
            </a:r>
            <a:r>
              <a:rPr lang="en-US" b="1" dirty="0"/>
              <a:t>more effectively</a:t>
            </a:r>
            <a:r>
              <a:rPr lang="en-US" dirty="0"/>
              <a:t> than attention, no matter what the functional form or composition function is.</a:t>
            </a:r>
          </a:p>
        </p:txBody>
      </p:sp>
    </p:spTree>
    <p:extLst>
      <p:ext uri="{BB962C8B-B14F-4D97-AF65-F5344CB8AC3E}">
        <p14:creationId xmlns:p14="http://schemas.microsoft.com/office/powerpoint/2010/main" val="287847936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Transfer learning</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947952"/>
          </a:xfrm>
        </p:spPr>
        <p:txBody>
          <a:bodyPr/>
          <a:lstStyle/>
          <a:p>
            <a:r>
              <a:rPr lang="en-US" dirty="0"/>
              <a:t>Prevalent paradigm: transfer learning from PLM</a:t>
            </a:r>
          </a:p>
          <a:p>
            <a:r>
              <a:rPr lang="en-US" dirty="0"/>
              <a:t>Common way: </a:t>
            </a:r>
            <a:r>
              <a:rPr lang="en-US" b="1" dirty="0"/>
              <a:t>full</a:t>
            </a:r>
            <a:r>
              <a:rPr lang="en-US" dirty="0"/>
              <a:t> fine-tuning(fine-tuning all the model parameters)</a:t>
            </a:r>
          </a:p>
        </p:txBody>
      </p:sp>
      <p:pic>
        <p:nvPicPr>
          <p:cNvPr id="4" name="Picture 6">
            <a:extLst>
              <a:ext uri="{FF2B5EF4-FFF2-40B4-BE49-F238E27FC236}">
                <a16:creationId xmlns:a16="http://schemas.microsoft.com/office/drawing/2014/main" id="{EA0EF5E8-AD32-4B4F-B4DC-3EF0106B9A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890" y="2538047"/>
            <a:ext cx="6310636" cy="407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226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Is the story different when we use 0.1% parameters?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861774"/>
          </a:xfrm>
        </p:spPr>
        <p:txBody>
          <a:bodyPr/>
          <a:lstStyle/>
          <a:p>
            <a:r>
              <a:rPr lang="en-US" dirty="0"/>
              <a:t>The multi-head methods – prefix tuning and MH PA (</a:t>
            </a:r>
            <a:r>
              <a:rPr lang="en-US" b="1" dirty="0"/>
              <a:t>attn</a:t>
            </a:r>
            <a:r>
              <a:rPr lang="en-US" dirty="0"/>
              <a:t>) – outperform all others</a:t>
            </a:r>
          </a:p>
        </p:txBody>
      </p:sp>
      <p:pic>
        <p:nvPicPr>
          <p:cNvPr id="4" name="Picture 3">
            <a:extLst>
              <a:ext uri="{FF2B5EF4-FFF2-40B4-BE49-F238E27FC236}">
                <a16:creationId xmlns:a16="http://schemas.microsoft.com/office/drawing/2014/main" id="{89C10939-FAEE-E94E-9D02-9E707DEAB0B5}"/>
              </a:ext>
            </a:extLst>
          </p:cNvPr>
          <p:cNvPicPr>
            <a:picLocks noChangeAspect="1"/>
          </p:cNvPicPr>
          <p:nvPr/>
        </p:nvPicPr>
        <p:blipFill>
          <a:blip r:embed="rId2"/>
          <a:stretch>
            <a:fillRect/>
          </a:stretch>
        </p:blipFill>
        <p:spPr>
          <a:xfrm>
            <a:off x="3416935" y="2449686"/>
            <a:ext cx="5358130" cy="4048904"/>
          </a:xfrm>
          <a:prstGeom prst="rect">
            <a:avLst/>
          </a:prstGeom>
        </p:spPr>
      </p:pic>
    </p:spTree>
    <p:extLst>
      <p:ext uri="{BB962C8B-B14F-4D97-AF65-F5344CB8AC3E}">
        <p14:creationId xmlns:p14="http://schemas.microsoft.com/office/powerpoint/2010/main" val="34996306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Attention or FFN?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3188565"/>
          </a:xfrm>
        </p:spPr>
        <p:txBody>
          <a:bodyPr/>
          <a:lstStyle/>
          <a:p>
            <a:r>
              <a:rPr lang="en-US" dirty="0"/>
              <a:t>Modifying </a:t>
            </a:r>
            <a:r>
              <a:rPr lang="en-US" b="1" dirty="0"/>
              <a:t>head attention</a:t>
            </a:r>
            <a:r>
              <a:rPr lang="en-US" dirty="0"/>
              <a:t> shows the best results when the parameter budget is very </a:t>
            </a:r>
            <a:r>
              <a:rPr lang="en-US" b="1" dirty="0"/>
              <a:t>small</a:t>
            </a:r>
            <a:r>
              <a:rPr lang="en-US" dirty="0"/>
              <a:t>, while the </a:t>
            </a:r>
            <a:r>
              <a:rPr lang="en-US" b="1" dirty="0"/>
              <a:t>FFN</a:t>
            </a:r>
            <a:r>
              <a:rPr lang="en-US" dirty="0"/>
              <a:t> can better utilize modification at </a:t>
            </a:r>
            <a:r>
              <a:rPr lang="en-US" b="1" dirty="0"/>
              <a:t>larger capacities</a:t>
            </a:r>
            <a:r>
              <a:rPr lang="en-US" dirty="0"/>
              <a:t>.</a:t>
            </a:r>
          </a:p>
          <a:p>
            <a:r>
              <a:rPr lang="en-US" dirty="0"/>
              <a:t>It may be effective to allocate a larger parameter budget to FFN modification instead of treating attention and FFN. (equally as in the adapter paper)</a:t>
            </a:r>
          </a:p>
          <a:p>
            <a:endParaRPr lang="en-US" dirty="0"/>
          </a:p>
        </p:txBody>
      </p:sp>
    </p:spTree>
    <p:extLst>
      <p:ext uri="{BB962C8B-B14F-4D97-AF65-F5344CB8AC3E}">
        <p14:creationId xmlns:p14="http://schemas.microsoft.com/office/powerpoint/2010/main" val="6839388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Which Composition Function?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240613"/>
          </a:xfrm>
        </p:spPr>
        <p:txBody>
          <a:bodyPr/>
          <a:lstStyle/>
          <a:p>
            <a:r>
              <a:rPr lang="en-US" dirty="0"/>
              <a:t>LoRA with a tuned scaling factor (s = 4) performs better than parallel adapter. However, the advantage disappears if we remove the scaling by setting s = 1</a:t>
            </a:r>
          </a:p>
          <a:p>
            <a:r>
              <a:rPr lang="en-US" dirty="0"/>
              <a:t>The scaling composition function is better than the vanilla additive one while being easily applicable.</a:t>
            </a:r>
          </a:p>
        </p:txBody>
      </p:sp>
      <p:pic>
        <p:nvPicPr>
          <p:cNvPr id="5" name="Picture 4">
            <a:extLst>
              <a:ext uri="{FF2B5EF4-FFF2-40B4-BE49-F238E27FC236}">
                <a16:creationId xmlns:a16="http://schemas.microsoft.com/office/drawing/2014/main" id="{08189698-C62E-8B4A-A9FA-ACB8D0D222F8}"/>
              </a:ext>
            </a:extLst>
          </p:cNvPr>
          <p:cNvPicPr>
            <a:picLocks noChangeAspect="1"/>
          </p:cNvPicPr>
          <p:nvPr/>
        </p:nvPicPr>
        <p:blipFill>
          <a:blip r:embed="rId2"/>
          <a:stretch>
            <a:fillRect/>
          </a:stretch>
        </p:blipFill>
        <p:spPr>
          <a:xfrm>
            <a:off x="2225953" y="3811714"/>
            <a:ext cx="7735332" cy="3046286"/>
          </a:xfrm>
          <a:prstGeom prst="rect">
            <a:avLst/>
          </a:prstGeom>
        </p:spPr>
      </p:pic>
    </p:spTree>
    <p:extLst>
      <p:ext uri="{BB962C8B-B14F-4D97-AF65-F5344CB8AC3E}">
        <p14:creationId xmlns:p14="http://schemas.microsoft.com/office/powerpoint/2010/main" val="4189437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Three Findings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95904"/>
          </a:xfrm>
        </p:spPr>
        <p:txBody>
          <a:bodyPr/>
          <a:lstStyle/>
          <a:p>
            <a:pPr marL="514350" indent="-514350">
              <a:buFont typeface="+mj-lt"/>
              <a:buAutoNum type="arabicPeriod"/>
            </a:pPr>
            <a:r>
              <a:rPr lang="en-US" dirty="0"/>
              <a:t>Scaled parallel adapter is the best variant to modify FFN</a:t>
            </a:r>
          </a:p>
          <a:p>
            <a:pPr marL="514350" indent="-514350">
              <a:buFont typeface="+mj-lt"/>
              <a:buAutoNum type="arabicPeriod"/>
            </a:pPr>
            <a:r>
              <a:rPr lang="en-US" dirty="0"/>
              <a:t>FFN can better utilize modification at </a:t>
            </a:r>
            <a:r>
              <a:rPr lang="en-US" b="1" dirty="0"/>
              <a:t>larger</a:t>
            </a:r>
            <a:r>
              <a:rPr lang="en-US" dirty="0"/>
              <a:t> capacities</a:t>
            </a:r>
          </a:p>
          <a:p>
            <a:pPr marL="514350" indent="-514350">
              <a:buFont typeface="+mj-lt"/>
              <a:buAutoNum type="arabicPeriod"/>
            </a:pPr>
            <a:r>
              <a:rPr lang="en-US" dirty="0"/>
              <a:t>Modifying </a:t>
            </a:r>
            <a:r>
              <a:rPr lang="en-US" b="1" dirty="0"/>
              <a:t>head attentions</a:t>
            </a:r>
            <a:r>
              <a:rPr lang="en-US" dirty="0"/>
              <a:t> like prefix tuning can achieve strong performance with only 0.1% parameters</a:t>
            </a:r>
          </a:p>
        </p:txBody>
      </p:sp>
    </p:spTree>
    <p:extLst>
      <p:ext uri="{BB962C8B-B14F-4D97-AF65-F5344CB8AC3E}">
        <p14:creationId xmlns:p14="http://schemas.microsoft.com/office/powerpoint/2010/main" val="7833626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8263" y="457200"/>
            <a:ext cx="11018520" cy="553998"/>
          </a:xfrm>
        </p:spPr>
        <p:txBody>
          <a:bodyPr/>
          <a:lstStyle/>
          <a:p>
            <a:r>
              <a:rPr lang="en-US" dirty="0"/>
              <a:t>Final Design: </a:t>
            </a:r>
            <a:r>
              <a:rPr lang="en-US" dirty="0">
                <a:latin typeface="Consolas" panose="020B0609020204030204" pitchFamily="49" charset="0"/>
                <a:cs typeface="Consolas" panose="020B0609020204030204" pitchFamily="49" charset="0"/>
              </a:rPr>
              <a:t>Mix-And-Match(MAM) adapter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95904"/>
          </a:xfrm>
        </p:spPr>
        <p:txBody>
          <a:bodyPr/>
          <a:lstStyle/>
          <a:p>
            <a:pPr marL="514350" indent="-514350">
              <a:buFont typeface="+mj-lt"/>
              <a:buAutoNum type="arabicPeriod"/>
            </a:pPr>
            <a:r>
              <a:rPr lang="en-US" dirty="0"/>
              <a:t>A small bottleneck dimension at the attention sub-layers</a:t>
            </a:r>
          </a:p>
          <a:p>
            <a:pPr marL="514350" indent="-514350">
              <a:buFont typeface="+mj-lt"/>
              <a:buAutoNum type="arabicPeriod"/>
            </a:pPr>
            <a:r>
              <a:rPr lang="en-US" dirty="0"/>
              <a:t>More parameter budgets to modify FFN with scaled parallel adapter</a:t>
            </a:r>
          </a:p>
          <a:p>
            <a:pPr marL="514350" indent="-514350">
              <a:buFont typeface="+mj-lt"/>
              <a:buAutoNum type="arabicPeriod"/>
            </a:pPr>
            <a:endParaRPr lang="en-US" dirty="0"/>
          </a:p>
        </p:txBody>
      </p:sp>
      <p:sp>
        <p:nvSpPr>
          <p:cNvPr id="4" name="TextBox 3">
            <a:extLst>
              <a:ext uri="{FF2B5EF4-FFF2-40B4-BE49-F238E27FC236}">
                <a16:creationId xmlns:a16="http://schemas.microsoft.com/office/drawing/2014/main" id="{B2AED173-070A-114C-BD1F-880628D05202}"/>
              </a:ext>
            </a:extLst>
          </p:cNvPr>
          <p:cNvSpPr txBox="1"/>
          <p:nvPr/>
        </p:nvSpPr>
        <p:spPr>
          <a:xfrm>
            <a:off x="5842000" y="4836160"/>
            <a:ext cx="65" cy="307777"/>
          </a:xfrm>
          <a:prstGeom prst="rect">
            <a:avLst/>
          </a:prstGeom>
          <a:noFill/>
        </p:spPr>
        <p:txBody>
          <a:bodyPr wrap="none" lIns="0" tIns="0" rIns="0" bIns="0" rtlCol="0">
            <a:spAutoFit/>
          </a:bodyPr>
          <a:lstStyle/>
          <a:p>
            <a:pPr algn="l"/>
            <a:endParaRPr lang="en-US" sz="2000" dirty="0" err="1"/>
          </a:p>
        </p:txBody>
      </p:sp>
      <p:pic>
        <p:nvPicPr>
          <p:cNvPr id="5" name="Picture 4">
            <a:extLst>
              <a:ext uri="{FF2B5EF4-FFF2-40B4-BE49-F238E27FC236}">
                <a16:creationId xmlns:a16="http://schemas.microsoft.com/office/drawing/2014/main" id="{50881363-BAAF-FC45-9F28-74D78929F2D1}"/>
              </a:ext>
            </a:extLst>
          </p:cNvPr>
          <p:cNvPicPr>
            <a:picLocks noChangeAspect="1"/>
          </p:cNvPicPr>
          <p:nvPr/>
        </p:nvPicPr>
        <p:blipFill>
          <a:blip r:embed="rId2"/>
          <a:stretch>
            <a:fillRect/>
          </a:stretch>
        </p:blipFill>
        <p:spPr>
          <a:xfrm>
            <a:off x="1684179" y="2807942"/>
            <a:ext cx="8818880" cy="3722611"/>
          </a:xfrm>
          <a:prstGeom prst="rect">
            <a:avLst/>
          </a:prstGeom>
        </p:spPr>
      </p:pic>
    </p:spTree>
    <p:extLst>
      <p:ext uri="{BB962C8B-B14F-4D97-AF65-F5344CB8AC3E}">
        <p14:creationId xmlns:p14="http://schemas.microsoft.com/office/powerpoint/2010/main" val="40641749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424201E-6B9E-CD48-9EC3-4428B1D0E4B4}"/>
              </a:ext>
            </a:extLst>
          </p:cNvPr>
          <p:cNvSpPr txBox="1">
            <a:spLocks/>
          </p:cNvSpPr>
          <p:nvPr/>
        </p:nvSpPr>
        <p:spPr>
          <a:xfrm>
            <a:off x="584200" y="5715040"/>
            <a:ext cx="914400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847681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Challenges Introduced by Increasing Model Size</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09726"/>
          </a:xfrm>
        </p:spPr>
        <p:txBody>
          <a:bodyPr/>
          <a:lstStyle/>
          <a:p>
            <a:pPr marL="514350" indent="-514350">
              <a:buFont typeface="+mj-lt"/>
              <a:buAutoNum type="arabicPeriod"/>
            </a:pPr>
            <a:r>
              <a:rPr lang="en-US" dirty="0"/>
              <a:t>Separate copy of fine-tuned model leads to </a:t>
            </a:r>
            <a:r>
              <a:rPr lang="en-US" b="1" dirty="0"/>
              <a:t>expensive model serving </a:t>
            </a:r>
            <a:r>
              <a:rPr lang="en-US" dirty="0"/>
              <a:t>for every task and domain.</a:t>
            </a:r>
          </a:p>
          <a:p>
            <a:pPr marL="514350" indent="-514350">
              <a:buFont typeface="+mj-lt"/>
              <a:buAutoNum type="arabicPeriod"/>
            </a:pPr>
            <a:r>
              <a:rPr lang="en-US" dirty="0"/>
              <a:t>Full fine-tuning requires very </a:t>
            </a:r>
            <a:r>
              <a:rPr lang="en-US" b="1" dirty="0"/>
              <a:t>careful hyper-parameter tuning </a:t>
            </a:r>
            <a:r>
              <a:rPr lang="en-US" dirty="0"/>
              <a:t>during adaptation, and is prone to </a:t>
            </a:r>
            <a:r>
              <a:rPr lang="en-US" b="1" dirty="0"/>
              <a:t>rapid over-fitting</a:t>
            </a:r>
          </a:p>
        </p:txBody>
      </p:sp>
      <p:pic>
        <p:nvPicPr>
          <p:cNvPr id="6" name="Picture 5">
            <a:extLst>
              <a:ext uri="{FF2B5EF4-FFF2-40B4-BE49-F238E27FC236}">
                <a16:creationId xmlns:a16="http://schemas.microsoft.com/office/drawing/2014/main" id="{CDA2FEA7-03A0-9441-B4B0-77BED881AE40}"/>
              </a:ext>
            </a:extLst>
          </p:cNvPr>
          <p:cNvPicPr>
            <a:picLocks noChangeAspect="1"/>
          </p:cNvPicPr>
          <p:nvPr/>
        </p:nvPicPr>
        <p:blipFill>
          <a:blip r:embed="rId2"/>
          <a:stretch>
            <a:fillRect/>
          </a:stretch>
        </p:blipFill>
        <p:spPr>
          <a:xfrm>
            <a:off x="3472733" y="3244826"/>
            <a:ext cx="5241771" cy="3428484"/>
          </a:xfrm>
          <a:prstGeom prst="rect">
            <a:avLst/>
          </a:prstGeom>
        </p:spPr>
      </p:pic>
    </p:spTree>
    <p:extLst>
      <p:ext uri="{BB962C8B-B14F-4D97-AF65-F5344CB8AC3E}">
        <p14:creationId xmlns:p14="http://schemas.microsoft.com/office/powerpoint/2010/main" val="1071071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Parameter-Efficient Transfer Learning</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856167"/>
          </a:xfrm>
        </p:spPr>
        <p:txBody>
          <a:bodyPr/>
          <a:lstStyle/>
          <a:p>
            <a:r>
              <a:rPr lang="en-US" dirty="0"/>
              <a:t>Lightweight alternatives: update only </a:t>
            </a:r>
            <a:r>
              <a:rPr lang="en-US" b="1" dirty="0"/>
              <a:t>a small number of extra parameters</a:t>
            </a:r>
            <a:r>
              <a:rPr lang="en-US" dirty="0"/>
              <a:t> while keeping most pretrained parameters </a:t>
            </a:r>
            <a:r>
              <a:rPr lang="en-US" b="1" dirty="0"/>
              <a:t>frozen</a:t>
            </a:r>
            <a:r>
              <a:rPr lang="en-US" dirty="0"/>
              <a:t>.</a:t>
            </a:r>
          </a:p>
          <a:p>
            <a:r>
              <a:rPr lang="en-US" dirty="0"/>
              <a:t>Prevalent methods:</a:t>
            </a:r>
          </a:p>
          <a:p>
            <a:pPr lvl="1"/>
            <a:r>
              <a:rPr lang="en-US" dirty="0"/>
              <a:t>Adapter tuning</a:t>
            </a:r>
          </a:p>
          <a:p>
            <a:pPr lvl="1"/>
            <a:r>
              <a:rPr lang="en-US" dirty="0"/>
              <a:t>Prefix tuning and prompt tuning</a:t>
            </a:r>
          </a:p>
          <a:p>
            <a:pPr lvl="1"/>
            <a:r>
              <a:rPr lang="en-US" dirty="0"/>
              <a:t>Low-Rank Adaptation (LoRA)</a:t>
            </a:r>
          </a:p>
          <a:p>
            <a:pPr lvl="1"/>
            <a:r>
              <a:rPr lang="en-US" dirty="0"/>
              <a:t>...</a:t>
            </a:r>
          </a:p>
        </p:txBody>
      </p:sp>
      <p:pic>
        <p:nvPicPr>
          <p:cNvPr id="5" name="Picture 4">
            <a:extLst>
              <a:ext uri="{FF2B5EF4-FFF2-40B4-BE49-F238E27FC236}">
                <a16:creationId xmlns:a16="http://schemas.microsoft.com/office/drawing/2014/main" id="{48424913-6AFF-6F4F-A165-47A510F8E4E4}"/>
              </a:ext>
            </a:extLst>
          </p:cNvPr>
          <p:cNvPicPr>
            <a:picLocks noChangeAspect="1"/>
          </p:cNvPicPr>
          <p:nvPr/>
        </p:nvPicPr>
        <p:blipFill>
          <a:blip r:embed="rId2"/>
          <a:stretch>
            <a:fillRect/>
          </a:stretch>
        </p:blipFill>
        <p:spPr>
          <a:xfrm>
            <a:off x="6012086" y="2258279"/>
            <a:ext cx="4090702" cy="4457678"/>
          </a:xfrm>
          <a:prstGeom prst="rect">
            <a:avLst/>
          </a:prstGeom>
        </p:spPr>
      </p:pic>
    </p:spTree>
    <p:extLst>
      <p:ext uri="{BB962C8B-B14F-4D97-AF65-F5344CB8AC3E}">
        <p14:creationId xmlns:p14="http://schemas.microsoft.com/office/powerpoint/2010/main" val="2122381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Three Unclear Questions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326791"/>
          </a:xfrm>
        </p:spPr>
        <p:txBody>
          <a:bodyPr/>
          <a:lstStyle/>
          <a:p>
            <a:pPr marL="514350" indent="-514350">
              <a:buFont typeface="+mj-lt"/>
              <a:buAutoNum type="arabicPeriod"/>
            </a:pPr>
            <a:r>
              <a:rPr lang="en-US" dirty="0"/>
              <a:t>How are these methods </a:t>
            </a:r>
            <a:r>
              <a:rPr lang="en-US" b="1" dirty="0"/>
              <a:t>connected</a:t>
            </a:r>
            <a:r>
              <a:rPr lang="en-US" dirty="0"/>
              <a:t>?</a:t>
            </a:r>
          </a:p>
          <a:p>
            <a:pPr marL="514350" indent="-514350">
              <a:buFont typeface="+mj-lt"/>
              <a:buAutoNum type="arabicPeriod"/>
            </a:pPr>
            <a:r>
              <a:rPr lang="en-US" dirty="0"/>
              <a:t>Do these methods </a:t>
            </a:r>
            <a:r>
              <a:rPr lang="en-US" b="1" dirty="0"/>
              <a:t>share design elements that are essential for their effectiveness</a:t>
            </a:r>
            <a:r>
              <a:rPr lang="en-US" dirty="0"/>
              <a:t>, and what are they?</a:t>
            </a:r>
          </a:p>
          <a:p>
            <a:pPr marL="514350" indent="-514350">
              <a:buFont typeface="+mj-lt"/>
              <a:buAutoNum type="arabicPeriod"/>
            </a:pPr>
            <a:r>
              <a:rPr lang="en-US" dirty="0"/>
              <a:t>Can the </a:t>
            </a:r>
            <a:r>
              <a:rPr lang="en-US" b="1" dirty="0"/>
              <a:t>effective ingredients</a:t>
            </a:r>
            <a:r>
              <a:rPr lang="en-US" dirty="0"/>
              <a:t> of each method be </a:t>
            </a:r>
            <a:r>
              <a:rPr lang="en-US" b="1" dirty="0"/>
              <a:t>transferred</a:t>
            </a:r>
            <a:r>
              <a:rPr lang="en-US" dirty="0"/>
              <a:t> to others to yield more effective variants?</a:t>
            </a:r>
          </a:p>
        </p:txBody>
      </p:sp>
    </p:spTree>
    <p:extLst>
      <p:ext uri="{BB962C8B-B14F-4D97-AF65-F5344CB8AC3E}">
        <p14:creationId xmlns:p14="http://schemas.microsoft.com/office/powerpoint/2010/main" val="17646199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FDC234-7ECA-524D-9F8B-713F9B158838}"/>
              </a:ext>
            </a:extLst>
          </p:cNvPr>
          <p:cNvPicPr>
            <a:picLocks noChangeAspect="1"/>
          </p:cNvPicPr>
          <p:nvPr/>
        </p:nvPicPr>
        <p:blipFill>
          <a:blip r:embed="rId2"/>
          <a:stretch>
            <a:fillRect/>
          </a:stretch>
        </p:blipFill>
        <p:spPr>
          <a:xfrm>
            <a:off x="3500669" y="1614760"/>
            <a:ext cx="4687102" cy="931161"/>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Preliminaries: Transformer</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0887"/>
          </a:xfrm>
        </p:spPr>
        <p:txBody>
          <a:bodyPr/>
          <a:lstStyle/>
          <a:p>
            <a:r>
              <a:rPr lang="en-US" dirty="0"/>
              <a:t>Attention:</a:t>
            </a:r>
          </a:p>
        </p:txBody>
      </p:sp>
      <p:sp>
        <p:nvSpPr>
          <p:cNvPr id="4" name="TextBox 3">
            <a:extLst>
              <a:ext uri="{FF2B5EF4-FFF2-40B4-BE49-F238E27FC236}">
                <a16:creationId xmlns:a16="http://schemas.microsoft.com/office/drawing/2014/main" id="{16F13A5C-C99F-4444-B1FC-E8CC3422C2FD}"/>
              </a:ext>
            </a:extLst>
          </p:cNvPr>
          <p:cNvSpPr txBox="1"/>
          <p:nvPr/>
        </p:nvSpPr>
        <p:spPr>
          <a:xfrm>
            <a:off x="2840854" y="1970843"/>
            <a:ext cx="65" cy="307777"/>
          </a:xfrm>
          <a:prstGeom prst="rect">
            <a:avLst/>
          </a:prstGeom>
          <a:noFill/>
        </p:spPr>
        <p:txBody>
          <a:bodyPr wrap="none" lIns="0" tIns="0" rIns="0" bIns="0" rtlCol="0">
            <a:spAutoFit/>
          </a:bodyPr>
          <a:lstStyle/>
          <a:p>
            <a:pPr algn="l"/>
            <a:endParaRPr lang="en-US" sz="2000" dirty="0" err="1"/>
          </a:p>
        </p:txBody>
      </p:sp>
      <p:sp>
        <p:nvSpPr>
          <p:cNvPr id="7" name="Content Placeholder 2">
            <a:extLst>
              <a:ext uri="{FF2B5EF4-FFF2-40B4-BE49-F238E27FC236}">
                <a16:creationId xmlns:a16="http://schemas.microsoft.com/office/drawing/2014/main" id="{970AB5C8-7AFE-5D43-99E5-CCDE8F7155C8}"/>
              </a:ext>
            </a:extLst>
          </p:cNvPr>
          <p:cNvSpPr txBox="1">
            <a:spLocks/>
          </p:cNvSpPr>
          <p:nvPr/>
        </p:nvSpPr>
        <p:spPr>
          <a:xfrm>
            <a:off x="584200" y="2806201"/>
            <a:ext cx="11018838"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Multi-head Attention:</a:t>
            </a:r>
          </a:p>
        </p:txBody>
      </p:sp>
      <p:pic>
        <p:nvPicPr>
          <p:cNvPr id="9" name="Picture 8">
            <a:extLst>
              <a:ext uri="{FF2B5EF4-FFF2-40B4-BE49-F238E27FC236}">
                <a16:creationId xmlns:a16="http://schemas.microsoft.com/office/drawing/2014/main" id="{7D892658-0FD3-4242-A751-2896EA7B4A37}"/>
              </a:ext>
            </a:extLst>
          </p:cNvPr>
          <p:cNvPicPr>
            <a:picLocks noChangeAspect="1"/>
          </p:cNvPicPr>
          <p:nvPr/>
        </p:nvPicPr>
        <p:blipFill>
          <a:blip r:embed="rId3"/>
          <a:stretch>
            <a:fillRect/>
          </a:stretch>
        </p:blipFill>
        <p:spPr>
          <a:xfrm>
            <a:off x="818803" y="3350338"/>
            <a:ext cx="10549631" cy="562330"/>
          </a:xfrm>
          <a:prstGeom prst="rect">
            <a:avLst/>
          </a:prstGeom>
        </p:spPr>
      </p:pic>
      <p:sp>
        <p:nvSpPr>
          <p:cNvPr id="12" name="Content Placeholder 2">
            <a:extLst>
              <a:ext uri="{FF2B5EF4-FFF2-40B4-BE49-F238E27FC236}">
                <a16:creationId xmlns:a16="http://schemas.microsoft.com/office/drawing/2014/main" id="{87C82018-C47F-FA42-9BCF-DBB9FCF6F7F2}"/>
              </a:ext>
            </a:extLst>
          </p:cNvPr>
          <p:cNvSpPr txBox="1">
            <a:spLocks/>
          </p:cNvSpPr>
          <p:nvPr/>
        </p:nvSpPr>
        <p:spPr>
          <a:xfrm>
            <a:off x="584200" y="4398783"/>
            <a:ext cx="11018838"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Feed-Forward Network:</a:t>
            </a:r>
          </a:p>
        </p:txBody>
      </p:sp>
      <p:pic>
        <p:nvPicPr>
          <p:cNvPr id="13" name="Picture 12">
            <a:extLst>
              <a:ext uri="{FF2B5EF4-FFF2-40B4-BE49-F238E27FC236}">
                <a16:creationId xmlns:a16="http://schemas.microsoft.com/office/drawing/2014/main" id="{05B609AE-ECB2-894B-8E1A-8AF64285C1D1}"/>
              </a:ext>
            </a:extLst>
          </p:cNvPr>
          <p:cNvPicPr>
            <a:picLocks noChangeAspect="1"/>
          </p:cNvPicPr>
          <p:nvPr/>
        </p:nvPicPr>
        <p:blipFill>
          <a:blip r:embed="rId4"/>
          <a:stretch>
            <a:fillRect/>
          </a:stretch>
        </p:blipFill>
        <p:spPr>
          <a:xfrm>
            <a:off x="3316550" y="4861272"/>
            <a:ext cx="5055339" cy="557085"/>
          </a:xfrm>
          <a:prstGeom prst="rect">
            <a:avLst/>
          </a:prstGeom>
        </p:spPr>
      </p:pic>
    </p:spTree>
    <p:extLst>
      <p:ext uri="{BB962C8B-B14F-4D97-AF65-F5344CB8AC3E}">
        <p14:creationId xmlns:p14="http://schemas.microsoft.com/office/powerpoint/2010/main" val="1341384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Preliminaries: Adapters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573012"/>
          </a:xfrm>
        </p:spPr>
        <p:txBody>
          <a:bodyPr/>
          <a:lstStyle/>
          <a:p>
            <a:r>
              <a:rPr lang="en-US" dirty="0"/>
              <a:t>Inserts small modules (adapters) between transformer layers.</a:t>
            </a:r>
          </a:p>
          <a:p>
            <a:r>
              <a:rPr lang="en-US" dirty="0"/>
              <a:t>Define</a:t>
            </a:r>
          </a:p>
          <a:p>
            <a:pPr lvl="1"/>
            <a:r>
              <a:rPr lang="en-US" dirty="0"/>
              <a:t>a down-projection </a:t>
            </a:r>
          </a:p>
          <a:p>
            <a:pPr lvl="1"/>
            <a:r>
              <a:rPr lang="en-US" dirty="0"/>
              <a:t>A nonlinear activation function </a:t>
            </a:r>
          </a:p>
          <a:p>
            <a:pPr lvl="1"/>
            <a:r>
              <a:rPr lang="en-US" dirty="0"/>
              <a:t>a up-projection </a:t>
            </a:r>
          </a:p>
          <a:p>
            <a:r>
              <a:rPr lang="en-US" dirty="0"/>
              <a:t>The form of adapters: </a:t>
            </a:r>
          </a:p>
        </p:txBody>
      </p:sp>
      <p:sp>
        <p:nvSpPr>
          <p:cNvPr id="4" name="TextBox 3">
            <a:extLst>
              <a:ext uri="{FF2B5EF4-FFF2-40B4-BE49-F238E27FC236}">
                <a16:creationId xmlns:a16="http://schemas.microsoft.com/office/drawing/2014/main" id="{16F13A5C-C99F-4444-B1FC-E8CC3422C2FD}"/>
              </a:ext>
            </a:extLst>
          </p:cNvPr>
          <p:cNvSpPr txBox="1"/>
          <p:nvPr/>
        </p:nvSpPr>
        <p:spPr>
          <a:xfrm>
            <a:off x="2840854" y="1970843"/>
            <a:ext cx="65" cy="307777"/>
          </a:xfrm>
          <a:prstGeom prst="rect">
            <a:avLst/>
          </a:prstGeom>
          <a:noFill/>
        </p:spPr>
        <p:txBody>
          <a:bodyPr wrap="none" lIns="0" tIns="0" rIns="0" bIns="0" rtlCol="0">
            <a:spAutoFit/>
          </a:bodyPr>
          <a:lstStyle/>
          <a:p>
            <a:pPr algn="l"/>
            <a:endParaRPr lang="en-US" sz="2000" dirty="0" err="1"/>
          </a:p>
        </p:txBody>
      </p:sp>
      <p:pic>
        <p:nvPicPr>
          <p:cNvPr id="8" name="Picture 7">
            <a:extLst>
              <a:ext uri="{FF2B5EF4-FFF2-40B4-BE49-F238E27FC236}">
                <a16:creationId xmlns:a16="http://schemas.microsoft.com/office/drawing/2014/main" id="{809EC504-1F0A-2443-AD94-FFB73DCB5C1F}"/>
              </a:ext>
            </a:extLst>
          </p:cNvPr>
          <p:cNvPicPr>
            <a:picLocks noChangeAspect="1"/>
          </p:cNvPicPr>
          <p:nvPr/>
        </p:nvPicPr>
        <p:blipFill>
          <a:blip r:embed="rId2"/>
          <a:stretch>
            <a:fillRect/>
          </a:stretch>
        </p:blipFill>
        <p:spPr>
          <a:xfrm>
            <a:off x="3130347" y="2429181"/>
            <a:ext cx="1871618" cy="329510"/>
          </a:xfrm>
          <a:prstGeom prst="rect">
            <a:avLst/>
          </a:prstGeom>
        </p:spPr>
      </p:pic>
      <p:pic>
        <p:nvPicPr>
          <p:cNvPr id="15" name="Picture 14">
            <a:extLst>
              <a:ext uri="{FF2B5EF4-FFF2-40B4-BE49-F238E27FC236}">
                <a16:creationId xmlns:a16="http://schemas.microsoft.com/office/drawing/2014/main" id="{774574E5-77D8-5D4D-9632-D8252673B67B}"/>
              </a:ext>
            </a:extLst>
          </p:cNvPr>
          <p:cNvPicPr>
            <a:picLocks noChangeAspect="1"/>
          </p:cNvPicPr>
          <p:nvPr/>
        </p:nvPicPr>
        <p:blipFill>
          <a:blip r:embed="rId3"/>
          <a:stretch>
            <a:fillRect/>
          </a:stretch>
        </p:blipFill>
        <p:spPr>
          <a:xfrm>
            <a:off x="4513802" y="2805887"/>
            <a:ext cx="488163" cy="329510"/>
          </a:xfrm>
          <a:prstGeom prst="rect">
            <a:avLst/>
          </a:prstGeom>
        </p:spPr>
      </p:pic>
      <p:pic>
        <p:nvPicPr>
          <p:cNvPr id="16" name="Picture 15">
            <a:extLst>
              <a:ext uri="{FF2B5EF4-FFF2-40B4-BE49-F238E27FC236}">
                <a16:creationId xmlns:a16="http://schemas.microsoft.com/office/drawing/2014/main" id="{16D25141-D77A-2643-B4D2-F78C575ED69C}"/>
              </a:ext>
            </a:extLst>
          </p:cNvPr>
          <p:cNvPicPr>
            <a:picLocks noChangeAspect="1"/>
          </p:cNvPicPr>
          <p:nvPr/>
        </p:nvPicPr>
        <p:blipFill>
          <a:blip r:embed="rId4"/>
          <a:stretch>
            <a:fillRect/>
          </a:stretch>
        </p:blipFill>
        <p:spPr>
          <a:xfrm>
            <a:off x="2840854" y="3182593"/>
            <a:ext cx="1620853" cy="370481"/>
          </a:xfrm>
          <a:prstGeom prst="rect">
            <a:avLst/>
          </a:prstGeom>
        </p:spPr>
      </p:pic>
      <p:pic>
        <p:nvPicPr>
          <p:cNvPr id="17" name="Picture 16">
            <a:extLst>
              <a:ext uri="{FF2B5EF4-FFF2-40B4-BE49-F238E27FC236}">
                <a16:creationId xmlns:a16="http://schemas.microsoft.com/office/drawing/2014/main" id="{66C4ED06-9906-3349-A078-A16E0216C209}"/>
              </a:ext>
            </a:extLst>
          </p:cNvPr>
          <p:cNvPicPr>
            <a:picLocks noChangeAspect="1"/>
          </p:cNvPicPr>
          <p:nvPr/>
        </p:nvPicPr>
        <p:blipFill>
          <a:blip r:embed="rId5"/>
          <a:stretch>
            <a:fillRect/>
          </a:stretch>
        </p:blipFill>
        <p:spPr>
          <a:xfrm>
            <a:off x="755668" y="4009121"/>
            <a:ext cx="4246297" cy="674729"/>
          </a:xfrm>
          <a:prstGeom prst="rect">
            <a:avLst/>
          </a:prstGeom>
        </p:spPr>
      </p:pic>
      <p:pic>
        <p:nvPicPr>
          <p:cNvPr id="18" name="Picture 17">
            <a:extLst>
              <a:ext uri="{FF2B5EF4-FFF2-40B4-BE49-F238E27FC236}">
                <a16:creationId xmlns:a16="http://schemas.microsoft.com/office/drawing/2014/main" id="{1FBAF3A9-A5A6-9B41-BED3-01D64318A311}"/>
              </a:ext>
            </a:extLst>
          </p:cNvPr>
          <p:cNvPicPr>
            <a:picLocks noChangeAspect="1"/>
          </p:cNvPicPr>
          <p:nvPr/>
        </p:nvPicPr>
        <p:blipFill>
          <a:blip r:embed="rId6"/>
          <a:stretch>
            <a:fillRect/>
          </a:stretch>
        </p:blipFill>
        <p:spPr>
          <a:xfrm>
            <a:off x="6404686" y="2124731"/>
            <a:ext cx="5053761" cy="3652791"/>
          </a:xfrm>
          <a:prstGeom prst="rect">
            <a:avLst/>
          </a:prstGeom>
        </p:spPr>
      </p:pic>
    </p:spTree>
    <p:extLst>
      <p:ext uri="{BB962C8B-B14F-4D97-AF65-F5344CB8AC3E}">
        <p14:creationId xmlns:p14="http://schemas.microsoft.com/office/powerpoint/2010/main" val="2465101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DDE2B7-4ADD-654F-86D5-06CF1DE6F425}"/>
              </a:ext>
            </a:extLst>
          </p:cNvPr>
          <p:cNvPicPr>
            <a:picLocks noChangeAspect="1"/>
          </p:cNvPicPr>
          <p:nvPr/>
        </p:nvPicPr>
        <p:blipFill>
          <a:blip r:embed="rId2"/>
          <a:stretch>
            <a:fillRect/>
          </a:stretch>
        </p:blipFill>
        <p:spPr>
          <a:xfrm>
            <a:off x="3738324" y="3483435"/>
            <a:ext cx="4188440" cy="3266983"/>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Preliminaries: Prefix-tuning</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292662"/>
          </a:xfrm>
        </p:spPr>
        <p:txBody>
          <a:bodyPr/>
          <a:lstStyle/>
          <a:p>
            <a:r>
              <a:rPr lang="en-US" dirty="0"/>
              <a:t>Prepend tunable prefix vectors to the input sequence( equivalent to prepend to the keys and values of the multi-head attention at every layer)</a:t>
            </a:r>
          </a:p>
        </p:txBody>
      </p:sp>
      <p:sp>
        <p:nvSpPr>
          <p:cNvPr id="4" name="TextBox 3">
            <a:extLst>
              <a:ext uri="{FF2B5EF4-FFF2-40B4-BE49-F238E27FC236}">
                <a16:creationId xmlns:a16="http://schemas.microsoft.com/office/drawing/2014/main" id="{16F13A5C-C99F-4444-B1FC-E8CC3422C2FD}"/>
              </a:ext>
            </a:extLst>
          </p:cNvPr>
          <p:cNvSpPr txBox="1"/>
          <p:nvPr/>
        </p:nvSpPr>
        <p:spPr>
          <a:xfrm>
            <a:off x="2840854" y="1970843"/>
            <a:ext cx="65" cy="307777"/>
          </a:xfrm>
          <a:prstGeom prst="rect">
            <a:avLst/>
          </a:prstGeom>
          <a:noFill/>
        </p:spPr>
        <p:txBody>
          <a:bodyPr wrap="none" lIns="0" tIns="0" rIns="0" bIns="0" rtlCol="0">
            <a:spAutoFit/>
          </a:bodyPr>
          <a:lstStyle/>
          <a:p>
            <a:pPr algn="l"/>
            <a:endParaRPr lang="en-US" sz="2000" dirty="0" err="1"/>
          </a:p>
        </p:txBody>
      </p:sp>
      <p:pic>
        <p:nvPicPr>
          <p:cNvPr id="6" name="Picture 5">
            <a:extLst>
              <a:ext uri="{FF2B5EF4-FFF2-40B4-BE49-F238E27FC236}">
                <a16:creationId xmlns:a16="http://schemas.microsoft.com/office/drawing/2014/main" id="{18368C45-5A00-1548-A8C2-23D28779623C}"/>
              </a:ext>
            </a:extLst>
          </p:cNvPr>
          <p:cNvPicPr>
            <a:picLocks noChangeAspect="1"/>
          </p:cNvPicPr>
          <p:nvPr/>
        </p:nvPicPr>
        <p:blipFill>
          <a:blip r:embed="rId3"/>
          <a:stretch>
            <a:fillRect/>
          </a:stretch>
        </p:blipFill>
        <p:spPr>
          <a:xfrm>
            <a:off x="1233048" y="2727762"/>
            <a:ext cx="9198993" cy="646804"/>
          </a:xfrm>
          <a:prstGeom prst="rect">
            <a:avLst/>
          </a:prstGeom>
        </p:spPr>
      </p:pic>
    </p:spTree>
    <p:extLst>
      <p:ext uri="{BB962C8B-B14F-4D97-AF65-F5344CB8AC3E}">
        <p14:creationId xmlns:p14="http://schemas.microsoft.com/office/powerpoint/2010/main" val="20345293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Preliminaries: LoRA</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2843855"/>
          </a:xfrm>
        </p:spPr>
        <p:txBody>
          <a:bodyPr/>
          <a:lstStyle/>
          <a:p>
            <a:r>
              <a:rPr lang="en-US" dirty="0"/>
              <a:t>Inject trainable </a:t>
            </a:r>
            <a:r>
              <a:rPr lang="en-US" b="1" dirty="0"/>
              <a:t>low-rank</a:t>
            </a:r>
            <a:r>
              <a:rPr lang="en-US" dirty="0"/>
              <a:t> matrices into transformer layers to approximate the weight updates.</a:t>
            </a:r>
          </a:p>
          <a:p>
            <a:r>
              <a:rPr lang="en-US" dirty="0"/>
              <a:t>LoRA represents its update with a </a:t>
            </a:r>
            <a:r>
              <a:rPr lang="en-US" b="1" dirty="0"/>
              <a:t>low-rank decomposition</a:t>
            </a:r>
            <a:r>
              <a:rPr lang="en-US" dirty="0"/>
              <a:t> </a:t>
            </a:r>
          </a:p>
          <a:p>
            <a:endParaRPr lang="en-US" dirty="0"/>
          </a:p>
          <a:p>
            <a:r>
              <a:rPr lang="en-US" dirty="0"/>
              <a:t>And the form of LoRA can be described as</a:t>
            </a:r>
            <a:br>
              <a:rPr lang="en-US" dirty="0"/>
            </a:br>
            <a:r>
              <a:rPr lang="en-US" dirty="0"/>
              <a:t>		</a:t>
            </a:r>
          </a:p>
        </p:txBody>
      </p:sp>
      <p:pic>
        <p:nvPicPr>
          <p:cNvPr id="5" name="Picture 4">
            <a:extLst>
              <a:ext uri="{FF2B5EF4-FFF2-40B4-BE49-F238E27FC236}">
                <a16:creationId xmlns:a16="http://schemas.microsoft.com/office/drawing/2014/main" id="{77C94DA6-F401-FB40-B1DC-8BD66575794F}"/>
              </a:ext>
            </a:extLst>
          </p:cNvPr>
          <p:cNvPicPr>
            <a:picLocks noChangeAspect="1"/>
          </p:cNvPicPr>
          <p:nvPr/>
        </p:nvPicPr>
        <p:blipFill>
          <a:blip r:embed="rId2"/>
          <a:stretch>
            <a:fillRect/>
          </a:stretch>
        </p:blipFill>
        <p:spPr>
          <a:xfrm>
            <a:off x="3527271" y="2860044"/>
            <a:ext cx="4134158" cy="460281"/>
          </a:xfrm>
          <a:prstGeom prst="rect">
            <a:avLst/>
          </a:prstGeom>
        </p:spPr>
      </p:pic>
      <p:pic>
        <p:nvPicPr>
          <p:cNvPr id="6" name="Picture 5">
            <a:extLst>
              <a:ext uri="{FF2B5EF4-FFF2-40B4-BE49-F238E27FC236}">
                <a16:creationId xmlns:a16="http://schemas.microsoft.com/office/drawing/2014/main" id="{7E2F489A-6B7E-BD4A-A038-665887CBC34E}"/>
              </a:ext>
            </a:extLst>
          </p:cNvPr>
          <p:cNvPicPr>
            <a:picLocks noChangeAspect="1"/>
          </p:cNvPicPr>
          <p:nvPr/>
        </p:nvPicPr>
        <p:blipFill>
          <a:blip r:embed="rId3"/>
          <a:stretch>
            <a:fillRect/>
          </a:stretch>
        </p:blipFill>
        <p:spPr>
          <a:xfrm>
            <a:off x="3638119" y="3920485"/>
            <a:ext cx="3881268" cy="543021"/>
          </a:xfrm>
          <a:prstGeom prst="rect">
            <a:avLst/>
          </a:prstGeom>
        </p:spPr>
      </p:pic>
      <p:pic>
        <p:nvPicPr>
          <p:cNvPr id="7" name="Picture 6">
            <a:extLst>
              <a:ext uri="{FF2B5EF4-FFF2-40B4-BE49-F238E27FC236}">
                <a16:creationId xmlns:a16="http://schemas.microsoft.com/office/drawing/2014/main" id="{50B3A2EC-6F45-C141-ADC0-0FEA72DD2FE3}"/>
              </a:ext>
            </a:extLst>
          </p:cNvPr>
          <p:cNvPicPr>
            <a:picLocks noChangeAspect="1"/>
          </p:cNvPicPr>
          <p:nvPr/>
        </p:nvPicPr>
        <p:blipFill>
          <a:blip r:embed="rId4"/>
          <a:stretch>
            <a:fillRect/>
          </a:stretch>
        </p:blipFill>
        <p:spPr>
          <a:xfrm>
            <a:off x="8609822" y="3090184"/>
            <a:ext cx="2616915" cy="2843856"/>
          </a:xfrm>
          <a:prstGeom prst="rect">
            <a:avLst/>
          </a:prstGeom>
        </p:spPr>
      </p:pic>
    </p:spTree>
    <p:extLst>
      <p:ext uri="{BB962C8B-B14F-4D97-AF65-F5344CB8AC3E}">
        <p14:creationId xmlns:p14="http://schemas.microsoft.com/office/powerpoint/2010/main" val="331528348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文档" ma:contentTypeID="0x0101003CCBBE99590A7A4A93C1CFB29C56B0F4" ma:contentTypeVersion="4" ma:contentTypeDescription="新建文档。" ma:contentTypeScope="" ma:versionID="63e510ce7c56e8c6d3e1eac434f168f7">
  <xsd:schema xmlns:xsd="http://www.w3.org/2001/XMLSchema" xmlns:xs="http://www.w3.org/2001/XMLSchema" xmlns:p="http://schemas.microsoft.com/office/2006/metadata/properties" xmlns:ns2="f0375dd4-3e73-4a11-8ab4-05910697eb74" xmlns:ns3="08e84658-33ce-4c8d-a03d-dc642cfac230" targetNamespace="http://schemas.microsoft.com/office/2006/metadata/properties" ma:root="true" ma:fieldsID="fe270051cda0c5b6f0b78bf3b52b9654" ns2:_="" ns3:_="">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21EEE1-C9D1-4DFE-A389-18D8EAFEAF5D}">
  <ds:schemaRefs>
    <ds:schemaRef ds:uri="http://purl.org/dc/term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www.w3.org/XML/1998/namespace"/>
    <ds:schemaRef ds:uri="f0375dd4-3e73-4a11-8ab4-05910697eb74"/>
    <ds:schemaRef ds:uri="08e84658-33ce-4c8d-a03d-dc642cfac230"/>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5600F0AA-A331-4B5A-A0B8-C8495B7BF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375dd4-3e73-4a11-8ab4-05910697eb74"/>
    <ds:schemaRef ds:uri="08e84658-33ce-4c8d-a03d-dc642cfac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EBFCFDA-53D0-48C8-A547-6556436D848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299</TotalTime>
  <Words>766</Words>
  <Application>Microsoft Macintosh PowerPoint</Application>
  <PresentationFormat>Widescreen</PresentationFormat>
  <Paragraphs>103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Cambria Math</vt:lpstr>
      <vt:lpstr>Consolas</vt:lpstr>
      <vt:lpstr>Segoe UI</vt:lpstr>
      <vt:lpstr>Segoe UI Semibold</vt:lpstr>
      <vt:lpstr>Wingdings</vt:lpstr>
      <vt:lpstr>White Template</vt:lpstr>
      <vt:lpstr>Towards a Unified View of Parameter-Efficient Transfer Learning</vt:lpstr>
      <vt:lpstr>Transfer learning</vt:lpstr>
      <vt:lpstr>Challenges Introduced by Increasing Model Size</vt:lpstr>
      <vt:lpstr>Parameter-Efficient Transfer Learning</vt:lpstr>
      <vt:lpstr>Three Unclear Questions</vt:lpstr>
      <vt:lpstr>Preliminaries: Transformer</vt:lpstr>
      <vt:lpstr>Preliminaries: Adapters</vt:lpstr>
      <vt:lpstr>Preliminaries: Prefix-tuning</vt:lpstr>
      <vt:lpstr>Preliminaries: LoRA</vt:lpstr>
      <vt:lpstr>Preliminaries</vt:lpstr>
      <vt:lpstr>A Unified View: Prefix-tuning</vt:lpstr>
      <vt:lpstr>A Unified View: Similarities</vt:lpstr>
      <vt:lpstr>A Unified View: Differences</vt:lpstr>
      <vt:lpstr>A Unified View</vt:lpstr>
      <vt:lpstr>A Unified View: Transferring Design Elements</vt:lpstr>
      <vt:lpstr>Experiments</vt:lpstr>
      <vt:lpstr>The Results of Existing Methods</vt:lpstr>
      <vt:lpstr>Sequential or Parallel?</vt:lpstr>
      <vt:lpstr>Attention or FFN?</vt:lpstr>
      <vt:lpstr>Is the story different when we use 0.1% parameters?</vt:lpstr>
      <vt:lpstr>Attention or FFN?</vt:lpstr>
      <vt:lpstr>Which Composition Function?</vt:lpstr>
      <vt:lpstr>Three Findings</vt:lpstr>
      <vt:lpstr>Final Design: Mix-And-Match(MAM) adapter</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Unified View of Parameter-Efficient Transfer Learning</dc:title>
  <dc:subject/>
  <dc:creator>Yiheng Xu</dc:creator>
  <cp:keywords/>
  <dc:description/>
  <cp:lastModifiedBy>Yiheng Xu</cp:lastModifiedBy>
  <cp:revision>1</cp:revision>
  <dcterms:created xsi:type="dcterms:W3CDTF">2021-10-22T01:51:03Z</dcterms:created>
  <dcterms:modified xsi:type="dcterms:W3CDTF">2021-10-22T06:50:34Z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ies>
</file>